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3" r:id="rId1"/>
    <p:sldMasterId id="2147483709" r:id="rId2"/>
    <p:sldMasterId id="2147483648" r:id="rId3"/>
    <p:sldMasterId id="2147483721" r:id="rId4"/>
  </p:sldMasterIdLst>
  <p:notesMasterIdLst>
    <p:notesMasterId r:id="rId21"/>
  </p:notesMasterIdLst>
  <p:sldIdLst>
    <p:sldId id="286" r:id="rId5"/>
    <p:sldId id="310" r:id="rId6"/>
    <p:sldId id="309" r:id="rId7"/>
    <p:sldId id="313" r:id="rId8"/>
    <p:sldId id="314" r:id="rId9"/>
    <p:sldId id="317" r:id="rId10"/>
    <p:sldId id="318" r:id="rId11"/>
    <p:sldId id="303" r:id="rId12"/>
    <p:sldId id="308" r:id="rId13"/>
    <p:sldId id="305" r:id="rId14"/>
    <p:sldId id="307" r:id="rId15"/>
    <p:sldId id="311" r:id="rId16"/>
    <p:sldId id="312" r:id="rId17"/>
    <p:sldId id="276" r:id="rId18"/>
    <p:sldId id="277" r:id="rId19"/>
    <p:sldId id="278" r:id="rId20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432"/>
    <a:srgbClr val="E5E5E5"/>
    <a:srgbClr val="F9F9F9"/>
    <a:srgbClr val="065786"/>
    <a:srgbClr val="004165"/>
    <a:srgbClr val="0B5879"/>
    <a:srgbClr val="497593"/>
    <a:srgbClr val="7B98B2"/>
    <a:srgbClr val="B3C3D3"/>
    <a:srgbClr val="FEE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35"/>
    <p:restoredTop sz="95667" autoAdjust="0"/>
  </p:normalViewPr>
  <p:slideViewPr>
    <p:cSldViewPr snapToGrid="0" snapToObjects="1">
      <p:cViewPr varScale="1">
        <p:scale>
          <a:sx n="104" d="100"/>
          <a:sy n="104" d="100"/>
        </p:scale>
        <p:origin x="138" y="222"/>
      </p:cViewPr>
      <p:guideLst/>
    </p:cSldViewPr>
  </p:slideViewPr>
  <p:outlineViewPr>
    <p:cViewPr>
      <p:scale>
        <a:sx n="75" d="100"/>
        <a:sy n="75" d="100"/>
      </p:scale>
      <p:origin x="0" y="-67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ACEEB-96A6-BE4B-AD4A-D8B0035CB14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47FC4-CAF1-6741-875A-C83F3721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47FC4-CAF1-6741-875A-C83F3721E6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19:notes"/>
          <p:cNvSpPr txBox="1">
            <a:spLocks noGrp="1"/>
          </p:cNvSpPr>
          <p:nvPr>
            <p:ph type="body" idx="1"/>
          </p:nvPr>
        </p:nvSpPr>
        <p:spPr>
          <a:xfrm>
            <a:off x="679768" y="4777197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9:notes"/>
          <p:cNvSpPr txBox="1">
            <a:spLocks noGrp="1"/>
          </p:cNvSpPr>
          <p:nvPr>
            <p:ph type="sldNum" idx="12"/>
          </p:nvPr>
        </p:nvSpPr>
        <p:spPr>
          <a:xfrm>
            <a:off x="3850445" y="9428587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21:notes"/>
          <p:cNvSpPr txBox="1">
            <a:spLocks noGrp="1"/>
          </p:cNvSpPr>
          <p:nvPr>
            <p:ph type="body" idx="1"/>
          </p:nvPr>
        </p:nvSpPr>
        <p:spPr>
          <a:xfrm>
            <a:off x="679768" y="4777197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1:notes"/>
          <p:cNvSpPr txBox="1">
            <a:spLocks noGrp="1"/>
          </p:cNvSpPr>
          <p:nvPr>
            <p:ph type="sldNum" idx="12"/>
          </p:nvPr>
        </p:nvSpPr>
        <p:spPr>
          <a:xfrm>
            <a:off x="3850445" y="9428587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21:notes"/>
          <p:cNvSpPr txBox="1">
            <a:spLocks noGrp="1"/>
          </p:cNvSpPr>
          <p:nvPr>
            <p:ph type="body" idx="1"/>
          </p:nvPr>
        </p:nvSpPr>
        <p:spPr>
          <a:xfrm>
            <a:off x="679768" y="4777197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1:notes"/>
          <p:cNvSpPr txBox="1">
            <a:spLocks noGrp="1"/>
          </p:cNvSpPr>
          <p:nvPr>
            <p:ph type="sldNum" idx="12"/>
          </p:nvPr>
        </p:nvSpPr>
        <p:spPr>
          <a:xfrm>
            <a:off x="3850445" y="9428587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825" tIns="46400" rIns="92825" bIns="464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15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47FC4-CAF1-6741-875A-C83F3721E6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07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89A3AF-4EDC-4043-804E-E87D504FBF6B}"/>
              </a:ext>
            </a:extLst>
          </p:cNvPr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rgbClr val="004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Toastmasters International">
            <a:extLst>
              <a:ext uri="{FF2B5EF4-FFF2-40B4-BE49-F238E27FC236}">
                <a16:creationId xmlns:a16="http://schemas.microsoft.com/office/drawing/2014/main" id="{81373B61-26E6-9E41-B3D7-2240926DC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4715" y="1830810"/>
            <a:ext cx="2782570" cy="4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03F9B-2509-B349-8F7B-B7A269B84D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49420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2ABD0-551C-8047-9A8B-46EC083AD1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5783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AC97-D6BB-CF45-B568-D12F1D2C1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756" y="419100"/>
            <a:ext cx="5495544" cy="54483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64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DCE7488-AC56-214B-8402-0373CFC92E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Slide Number Placeholder 14">
            <a:extLst>
              <a:ext uri="{FF2B5EF4-FFF2-40B4-BE49-F238E27FC236}">
                <a16:creationId xmlns:a16="http://schemas.microsoft.com/office/drawing/2014/main" id="{852E0A00-B946-634D-9F60-5900F680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1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36E625B-E8A5-F64D-B280-FF6E4EB345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0FB4EF4-997C-8046-914F-6E0CB5DC5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92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0FBEA-C105-AC49-830C-94C748A67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8522" y="419100"/>
            <a:ext cx="5495544" cy="54483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14">
            <a:extLst>
              <a:ext uri="{FF2B5EF4-FFF2-40B4-BE49-F238E27FC236}">
                <a16:creationId xmlns:a16="http://schemas.microsoft.com/office/drawing/2014/main" id="{489E208B-BC0A-9749-9CAE-3D838D9DE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01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3B808-8450-C749-BE34-83F343354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2999"/>
            <a:ext cx="12192000" cy="508406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9875B-36BA-7147-91A7-92751BF38026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1FA9E0-A75C-1C46-AB6F-6A5E7D665B54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3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0"/>
            <a:ext cx="12192000" cy="5715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B948D-23E4-3F42-B765-2AA919B9E9C5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7B8B-DC7E-A14C-8B53-C948B4015EC6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4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to us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How to use Colors on Charts/Tables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>
              <a:lnSpc>
                <a:spcPct val="110000"/>
              </a:lnSpc>
            </a:pPr>
            <a:r>
              <a:rPr lang="en-US" sz="2800" b="0" dirty="0"/>
              <a:t>When utilizing a chart, make sure there is enough color contrast between the text and the background color. Review the example on the next slide.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1AD1C-9BAD-504D-A94E-B572CF6BB330}"/>
              </a:ext>
            </a:extLst>
          </p:cNvPr>
          <p:cNvGrpSpPr/>
          <p:nvPr userDrawn="1"/>
        </p:nvGrpSpPr>
        <p:grpSpPr>
          <a:xfrm>
            <a:off x="6971959" y="785112"/>
            <a:ext cx="4340506" cy="868101"/>
            <a:chOff x="382104" y="3327719"/>
            <a:chExt cx="4340506" cy="868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4C0F28-DFB4-FB48-B1BA-69CBD0ECB0DE}"/>
                </a:ext>
              </a:extLst>
            </p:cNvPr>
            <p:cNvSpPr/>
            <p:nvPr userDrawn="1"/>
          </p:nvSpPr>
          <p:spPr>
            <a:xfrm>
              <a:off x="382105" y="3327719"/>
              <a:ext cx="868101" cy="868101"/>
            </a:xfrm>
            <a:prstGeom prst="rect">
              <a:avLst/>
            </a:prstGeom>
            <a:solidFill>
              <a:srgbClr val="B3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C55AFF-0CD7-6E47-9CE6-AD24C7E762D1}"/>
                </a:ext>
              </a:extLst>
            </p:cNvPr>
            <p:cNvSpPr/>
            <p:nvPr userDrawn="1"/>
          </p:nvSpPr>
          <p:spPr>
            <a:xfrm>
              <a:off x="1250206" y="3327719"/>
              <a:ext cx="868101" cy="868101"/>
            </a:xfrm>
            <a:prstGeom prst="rect">
              <a:avLst/>
            </a:prstGeom>
            <a:solidFill>
              <a:srgbClr val="7B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F0F4FD-D576-DB44-882A-074F220CF31B}"/>
                </a:ext>
              </a:extLst>
            </p:cNvPr>
            <p:cNvSpPr/>
            <p:nvPr userDrawn="1"/>
          </p:nvSpPr>
          <p:spPr>
            <a:xfrm>
              <a:off x="2118307" y="3327719"/>
              <a:ext cx="868101" cy="868101"/>
            </a:xfrm>
            <a:prstGeom prst="rect">
              <a:avLst/>
            </a:prstGeom>
            <a:solidFill>
              <a:srgbClr val="4975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15AC36-03F4-7F46-B01D-5A11BD0A6A94}"/>
                </a:ext>
              </a:extLst>
            </p:cNvPr>
            <p:cNvSpPr/>
            <p:nvPr userDrawn="1"/>
          </p:nvSpPr>
          <p:spPr>
            <a:xfrm>
              <a:off x="2986408" y="3327719"/>
              <a:ext cx="868101" cy="868101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527A42-9DFA-1A41-9DD3-25755BEA8387}"/>
                </a:ext>
              </a:extLst>
            </p:cNvPr>
            <p:cNvSpPr/>
            <p:nvPr userDrawn="1"/>
          </p:nvSpPr>
          <p:spPr>
            <a:xfrm>
              <a:off x="3854509" y="3327719"/>
              <a:ext cx="868101" cy="8681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F82D3875-578C-9849-9094-D12B6FE410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2104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6DB5269-9F92-124F-9EFB-0B5E49CFC12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502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DF9AC09-C32F-7848-A0E3-9D5E9CA980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06732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CFA7C4A-3612-C345-A189-543B61F29B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7483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42C6220-558E-134C-ADB9-621C3F5FC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4509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26A98E-0B3B-D649-B831-8ECA3D5D07AC}"/>
              </a:ext>
            </a:extLst>
          </p:cNvPr>
          <p:cNvGrpSpPr/>
          <p:nvPr userDrawn="1"/>
        </p:nvGrpSpPr>
        <p:grpSpPr>
          <a:xfrm>
            <a:off x="6971959" y="1900356"/>
            <a:ext cx="4340506" cy="868101"/>
            <a:chOff x="6794478" y="3327719"/>
            <a:chExt cx="4340506" cy="868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66CF8A-D4B7-0640-8565-D3974191389E}"/>
                </a:ext>
              </a:extLst>
            </p:cNvPr>
            <p:cNvSpPr/>
            <p:nvPr userDrawn="1"/>
          </p:nvSpPr>
          <p:spPr>
            <a:xfrm>
              <a:off x="6794479" y="3327719"/>
              <a:ext cx="868101" cy="868101"/>
            </a:xfrm>
            <a:prstGeom prst="rect">
              <a:avLst/>
            </a:prstGeom>
            <a:solidFill>
              <a:srgbClr val="DB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0E2D77-3B55-5242-B380-4175817554C0}"/>
                </a:ext>
              </a:extLst>
            </p:cNvPr>
            <p:cNvSpPr/>
            <p:nvPr userDrawn="1"/>
          </p:nvSpPr>
          <p:spPr>
            <a:xfrm>
              <a:off x="7662580" y="3327719"/>
              <a:ext cx="868101" cy="868101"/>
            </a:xfrm>
            <a:prstGeom prst="rect">
              <a:avLst/>
            </a:prstGeom>
            <a:solidFill>
              <a:srgbClr val="C08D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BD00BB-9D42-6243-9736-8E9F8874AA73}"/>
                </a:ext>
              </a:extLst>
            </p:cNvPr>
            <p:cNvSpPr/>
            <p:nvPr userDrawn="1"/>
          </p:nvSpPr>
          <p:spPr>
            <a:xfrm>
              <a:off x="8530681" y="3327719"/>
              <a:ext cx="868101" cy="868101"/>
            </a:xfrm>
            <a:prstGeom prst="rect">
              <a:avLst/>
            </a:prstGeom>
            <a:solidFill>
              <a:srgbClr val="A66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FEEF79-D422-7B44-8963-650D1FCB8CAE}"/>
                </a:ext>
              </a:extLst>
            </p:cNvPr>
            <p:cNvSpPr/>
            <p:nvPr userDrawn="1"/>
          </p:nvSpPr>
          <p:spPr>
            <a:xfrm>
              <a:off x="9398782" y="3327719"/>
              <a:ext cx="868101" cy="868101"/>
            </a:xfrm>
            <a:prstGeom prst="rect">
              <a:avLst/>
            </a:prstGeom>
            <a:solidFill>
              <a:srgbClr val="8D3B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7089A6-0701-4840-8598-9AAA5958F3F3}"/>
                </a:ext>
              </a:extLst>
            </p:cNvPr>
            <p:cNvSpPr/>
            <p:nvPr userDrawn="1"/>
          </p:nvSpPr>
          <p:spPr>
            <a:xfrm>
              <a:off x="10266883" y="3327719"/>
              <a:ext cx="868101" cy="868101"/>
            </a:xfrm>
            <a:prstGeom prst="rect">
              <a:avLst/>
            </a:prstGeom>
            <a:solidFill>
              <a:srgbClr val="772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E711AD8-A200-934D-BA4B-F4C6307321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794478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D72198E-3F55-524E-9B45-1E7C4E5714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62580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D4572998-3193-9748-BC2F-A847C2A2FD4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191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D2B0AB2-F8FE-344E-B643-8D6D9718EF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387207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23C15460-6F14-C946-A23F-08B4721FF7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26688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9D9239-BCD2-0A4E-8663-64AA8D579F28}"/>
              </a:ext>
            </a:extLst>
          </p:cNvPr>
          <p:cNvSpPr txBox="1"/>
          <p:nvPr userDrawn="1"/>
        </p:nvSpPr>
        <p:spPr>
          <a:xfrm>
            <a:off x="6971959" y="3097411"/>
            <a:ext cx="434050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Minimum font size - </a:t>
            </a:r>
            <a:r>
              <a:rPr lang="en-US" sz="1800" b="1" dirty="0"/>
              <a:t>18pt</a:t>
            </a:r>
            <a:r>
              <a:rPr lang="en-US" sz="1800" b="0" dirty="0"/>
              <a:t>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Font weight - </a:t>
            </a:r>
            <a:r>
              <a:rPr lang="en-US" sz="1800" b="1" dirty="0"/>
              <a:t>Bold </a:t>
            </a:r>
            <a:r>
              <a:rPr lang="en-US" sz="1800" b="0" dirty="0"/>
              <a:t>(when used on background colors, for best accessibility).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Dark Gray </a:t>
            </a:r>
            <a:r>
              <a:rPr lang="en-US" sz="1800" b="1" i="0" dirty="0">
                <a:latin typeface="Arial" panose="020B0604020202020204" pitchFamily="34" charset="0"/>
                <a:cs typeface="Arial" panose="020B0604020202020204" pitchFamily="34" charset="0"/>
              </a:rPr>
              <a:t>#333333 </a:t>
            </a:r>
            <a:r>
              <a:rPr lang="en-US" sz="1800" b="0" dirty="0"/>
              <a:t>Text color on Accent 1 and Accent 2. 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White </a:t>
            </a:r>
            <a:r>
              <a:rPr lang="en-US" sz="1800" b="1" dirty="0"/>
              <a:t>#FFFFFF </a:t>
            </a:r>
            <a:r>
              <a:rPr lang="en-US" sz="1800" b="0" dirty="0"/>
              <a:t>Text color </a:t>
            </a:r>
            <a:br>
              <a:rPr lang="en-US" sz="1800" b="0" dirty="0"/>
            </a:br>
            <a:r>
              <a:rPr lang="en-US" sz="1800" b="0" dirty="0"/>
              <a:t>on Accent 3, Accent 4, and Accent 5.</a:t>
            </a:r>
          </a:p>
        </p:txBody>
      </p:sp>
      <p:sp>
        <p:nvSpPr>
          <p:cNvPr id="36" name="Slide Number Placeholder 14">
            <a:extLst>
              <a:ext uri="{FF2B5EF4-FFF2-40B4-BE49-F238E27FC236}">
                <a16:creationId xmlns:a16="http://schemas.microsoft.com/office/drawing/2014/main" id="{D2C14E01-4C90-EF4B-979D-86C4EB40D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63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007AC1-DD37-6E42-98C3-86C02FBCC8E2}"/>
              </a:ext>
            </a:extLst>
          </p:cNvPr>
          <p:cNvSpPr/>
          <p:nvPr userDrawn="1"/>
        </p:nvSpPr>
        <p:spPr>
          <a:xfrm rot="10800000">
            <a:off x="-6283" y="0"/>
            <a:ext cx="12204565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500">
                <a:solidFill>
                  <a:srgbClr val="FEEE9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89A3AF-4EDC-4043-804E-E87D504FBF6B}"/>
              </a:ext>
            </a:extLst>
          </p:cNvPr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0252C4-B718-4F4E-9975-7ABBF9C57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6113" y="1830811"/>
            <a:ext cx="2775881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pac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Section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F0269-F024-D749-ADD6-30FCAA36B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8B39C-174F-EF45-985E-CC5DE69A33E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7BCF0-7BC9-FC4A-A00C-B7A2A9EF5227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A56CE-E456-3B41-B78A-04881A67DE18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ac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619CAB-6643-C445-9D1E-B586B7DBC1C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20E5-B19B-524A-8BC9-508D147EF32B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9AF70D-6371-A340-A1FF-58A02DD84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48366F-DD1B-E444-8E3B-E95A563D0E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DBFCD6-6E1D-B541-A1AF-99FEDC0C7A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555325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AE9D-042A-DD42-9A11-F79F284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004-5E21-B147-B0EB-1A69AD8C29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B276-9101-0D4D-A13B-A773BD15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DB36-0E37-3E4F-846E-FFE7540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B7B1-BD73-384F-B626-099E8AB1C1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AA05-1B10-1D4A-BBC2-304E5EEDAC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411A-1AC0-4C4B-B7F9-D6B8D5E7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EA6-B167-1647-B82D-DC3F21AF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5187-523C-DC4E-B373-33ABFAF3AC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7934" y="1222717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897F-8F77-C642-9F94-C50E3197BA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7934" y="2046628"/>
            <a:ext cx="5641848" cy="38207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E7DB-782E-2C45-8167-CDD0EA86BA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3452" y="1222717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3DB2-837A-1E41-952E-52B252EFBAD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3452" y="2046628"/>
            <a:ext cx="5641848" cy="38207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63D21-C33D-9E4F-9EDB-EE6548FFC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0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1311304-9C98-8B49-B434-134184A09B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320AC0-0FC1-8C47-8026-8DEF53359B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2011680"/>
            <a:ext cx="3200400" cy="3136392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B3F4821-83A2-084E-87B9-80099BFD85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D38DF34-14F9-5F41-8070-1BD3DEF20C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5DF8844-5287-1E4A-BF7D-DE2C1E03B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3E7AE11-2C77-954A-BEF0-800001182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5676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779427A-781D-EA42-927E-C82F77CBE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CCDFF2-698A-B84A-9762-F0746F91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D02BB8-6D7A-2046-9515-B38212488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37" name="Picture Placeholder 14">
            <a:extLst>
              <a:ext uri="{FF2B5EF4-FFF2-40B4-BE49-F238E27FC236}">
                <a16:creationId xmlns:a16="http://schemas.microsoft.com/office/drawing/2014/main" id="{9E49D0A7-C905-EA43-9A2D-DB9AF470A3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08DC2C2-0C1A-0549-8DFD-B5846E86F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F5F5F5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57D76DD-6800-C546-A701-88D8621EFD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206F4037-ACDA-D545-AE97-19BCD24A55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ED6EB13-4202-404D-8380-863765DE4E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DA54CC0-1DB6-1C4B-A1E7-741749ED3F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6A30D6AC-E7B5-0C42-8FD4-4E98826C8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41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017C5F-3EE2-C848-A0FF-9B4B43B3F6D2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59B73-2926-1243-8C54-9F81CC4FEE3B}"/>
              </a:ext>
            </a:extLst>
          </p:cNvPr>
          <p:cNvSpPr/>
          <p:nvPr userDrawn="1"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95FD5-F90D-6E48-BA95-14C70423FB2C}"/>
              </a:ext>
            </a:extLst>
          </p:cNvPr>
          <p:cNvSpPr/>
          <p:nvPr userDrawn="1"/>
        </p:nvSpPr>
        <p:spPr>
          <a:xfrm>
            <a:off x="1866900" y="1600200"/>
            <a:ext cx="3111498" cy="3159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55AF2D4-8C7C-2849-A0D6-D449E513C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6041B4C2-28F5-0E43-84A3-1E98A479E8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0AD2906D-80B8-9F47-ACC6-2080574562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958830-11F8-214C-8249-594F82B018E7}"/>
              </a:ext>
            </a:extLst>
          </p:cNvPr>
          <p:cNvSpPr/>
          <p:nvPr userDrawn="1"/>
        </p:nvSpPr>
        <p:spPr>
          <a:xfrm>
            <a:off x="-2" y="6212926"/>
            <a:ext cx="12192001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4">
            <a:extLst>
              <a:ext uri="{FF2B5EF4-FFF2-40B4-BE49-F238E27FC236}">
                <a16:creationId xmlns:a16="http://schemas.microsoft.com/office/drawing/2014/main" id="{DD7E7516-B2D4-0A47-850C-7EAA5B5E5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FE3127-0010-5D49-9D39-446C6CC1D4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4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47D00C-4F35-FA44-AE6D-560B94E5574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A27FD-DCD3-3544-B54F-6CE33927D8BA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94052-9097-0040-96BB-ABD151D68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A72D2038-C774-8A44-AC4D-D48CC95AF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23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3AA123F-7D5D-5743-842F-4FD61F2A7E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622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AE9D-042A-DD42-9A11-F79F284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004-5E21-B147-B0EB-1A69AD8C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B276-9101-0D4D-A13B-A773BD15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9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FEEE9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AC97-D6BB-CF45-B568-D12F1D2C1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756" y="419100"/>
            <a:ext cx="5495544" cy="544830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1494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CE9458-0EE3-A344-A0D4-7BB7BD029951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5C8691-7E6F-6449-8F4B-64C12952E9C9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93283-D734-4F44-B3FC-723952F7D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E5ACE5E-8C71-F84C-84A2-7ADD0A4CE8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Slide Number Placeholder 14">
            <a:extLst>
              <a:ext uri="{FF2B5EF4-FFF2-40B4-BE49-F238E27FC236}">
                <a16:creationId xmlns:a16="http://schemas.microsoft.com/office/drawing/2014/main" id="{E7FF26C3-0AD4-B845-8559-0DB441415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31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5B3A71-252E-BB41-AABA-BE0AC50B74E3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0FBEA-C105-AC49-830C-94C748A67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8522" y="419100"/>
            <a:ext cx="5495544" cy="544830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11376-EE0E-454A-8528-A1A8B2FD9D25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0AE098-CC4F-1345-9B63-F539B3AC2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D770BF-1C25-444D-A9EC-565FA0F00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2999"/>
            <a:ext cx="12192000" cy="508406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793A9-ACD0-8144-BA76-AC9911BA49FB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3B808-8450-C749-BE34-83F343354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1FA9E0-A75C-1C46-AB6F-6A5E7D665B54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4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2C4270-C58C-C940-B0EF-3FBEAD7572B5}"/>
              </a:ext>
            </a:extLst>
          </p:cNvPr>
          <p:cNvSpPr/>
          <p:nvPr userDrawn="1"/>
        </p:nvSpPr>
        <p:spPr>
          <a:xfrm rot="10800000"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AD48D7-EAA2-964B-A120-85C67653E646}"/>
              </a:ext>
            </a:extLst>
          </p:cNvPr>
          <p:cNvCxnSpPr/>
          <p:nvPr userDrawn="1"/>
        </p:nvCxnSpPr>
        <p:spPr>
          <a:xfrm>
            <a:off x="406402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0"/>
            <a:ext cx="12192000" cy="5714999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32447-B762-F14C-9D91-BE4817800ADD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7B8B-DC7E-A14C-8B53-C948B4015EC6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52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dark bkgd">
  <p:cSld name="Title Slide-dark bkgd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/>
          <p:nvPr/>
        </p:nvSpPr>
        <p:spPr>
          <a:xfrm rot="10800000">
            <a:off x="-6282" y="0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8"/>
          <p:cNvSpPr txBox="1">
            <a:spLocks noGrp="1"/>
          </p:cNvSpPr>
          <p:nvPr>
            <p:ph type="title"/>
          </p:nvPr>
        </p:nvSpPr>
        <p:spPr>
          <a:xfrm>
            <a:off x="838200" y="3200400"/>
            <a:ext cx="10515600" cy="73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F0A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body" idx="1"/>
          </p:nvPr>
        </p:nvSpPr>
        <p:spPr>
          <a:xfrm>
            <a:off x="2197100" y="4195570"/>
            <a:ext cx="779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24" y="1671826"/>
            <a:ext cx="3044952" cy="694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8"/>
          <p:cNvCxnSpPr/>
          <p:nvPr/>
        </p:nvCxnSpPr>
        <p:spPr>
          <a:xfrm>
            <a:off x="1422400" y="2743200"/>
            <a:ext cx="93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">
  <p:cSld name="Large Imag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0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40"/>
              </a:spcBef>
              <a:spcAft>
                <a:spcPts val="0"/>
              </a:spcAft>
              <a:buClr>
                <a:srgbClr val="800000"/>
              </a:buClr>
              <a:buSzPts val="1914"/>
              <a:buFont typeface="Arimo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left - image right">
  <p:cSld name="1 Line Header - copy left - image righ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body" idx="1"/>
          </p:nvPr>
        </p:nvSpPr>
        <p:spPr>
          <a:xfrm>
            <a:off x="313560" y="1830169"/>
            <a:ext cx="5489364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5498125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2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" name="Google Shape;25;p4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Review Slide">
  <p:cSld name="1_Section Review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 rot="10800000">
            <a:off x="0" y="1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43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FEEE9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3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body" idx="2"/>
          </p:nvPr>
        </p:nvSpPr>
        <p:spPr>
          <a:xfrm>
            <a:off x="5977282" y="1930417"/>
            <a:ext cx="5812381" cy="362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rgbClr val="FEEE9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18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35" y="1817510"/>
            <a:ext cx="4186802" cy="41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3"/>
          <p:cNvSpPr/>
          <p:nvPr/>
        </p:nvSpPr>
        <p:spPr>
          <a:xfrm>
            <a:off x="1027287" y="1942079"/>
            <a:ext cx="3619655" cy="3619655"/>
          </a:xfrm>
          <a:prstGeom prst="ellipse">
            <a:avLst/>
          </a:prstGeom>
          <a:noFill/>
          <a:ln w="28575" cap="flat" cmpd="sng">
            <a:solidFill>
              <a:srgbClr val="FEEE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">
  <p:cSld name="Objective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4"/>
          <p:cNvGrpSpPr/>
          <p:nvPr/>
        </p:nvGrpSpPr>
        <p:grpSpPr>
          <a:xfrm>
            <a:off x="909145" y="1477720"/>
            <a:ext cx="10373711" cy="4294430"/>
            <a:chOff x="901261" y="1477720"/>
            <a:chExt cx="10373711" cy="4294430"/>
          </a:xfrm>
        </p:grpSpPr>
        <p:grpSp>
          <p:nvGrpSpPr>
            <p:cNvPr id="36" name="Google Shape;36;p44"/>
            <p:cNvGrpSpPr/>
            <p:nvPr/>
          </p:nvGrpSpPr>
          <p:grpSpPr>
            <a:xfrm>
              <a:off x="901261" y="1477720"/>
              <a:ext cx="3200400" cy="4294430"/>
              <a:chOff x="901261" y="1477720"/>
              <a:chExt cx="3200400" cy="4294430"/>
            </a:xfrm>
          </p:grpSpPr>
          <p:sp>
            <p:nvSpPr>
              <p:cNvPr id="37" name="Google Shape;37;p44"/>
              <p:cNvSpPr/>
              <p:nvPr/>
            </p:nvSpPr>
            <p:spPr>
              <a:xfrm>
                <a:off x="901261" y="1477720"/>
                <a:ext cx="3200400" cy="4294430"/>
              </a:xfrm>
              <a:prstGeom prst="roundRect">
                <a:avLst>
                  <a:gd name="adj" fmla="val 616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4"/>
              <p:cNvSpPr/>
              <p:nvPr/>
            </p:nvSpPr>
            <p:spPr>
              <a:xfrm>
                <a:off x="901261" y="2134217"/>
                <a:ext cx="3200400" cy="1879600"/>
              </a:xfrm>
              <a:prstGeom prst="rect">
                <a:avLst/>
              </a:prstGeom>
              <a:solidFill>
                <a:srgbClr val="C6D5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4"/>
              <p:cNvSpPr/>
              <p:nvPr/>
            </p:nvSpPr>
            <p:spPr>
              <a:xfrm rot="10800000" flipH="1">
                <a:off x="901261" y="1493174"/>
                <a:ext cx="3200400" cy="6450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44"/>
            <p:cNvGrpSpPr/>
            <p:nvPr/>
          </p:nvGrpSpPr>
          <p:grpSpPr>
            <a:xfrm>
              <a:off x="4487915" y="1477720"/>
              <a:ext cx="3200401" cy="4294430"/>
              <a:chOff x="4495799" y="1477720"/>
              <a:chExt cx="3200401" cy="4294430"/>
            </a:xfrm>
          </p:grpSpPr>
          <p:sp>
            <p:nvSpPr>
              <p:cNvPr id="41" name="Google Shape;41;p44"/>
              <p:cNvSpPr/>
              <p:nvPr/>
            </p:nvSpPr>
            <p:spPr>
              <a:xfrm>
                <a:off x="4495799" y="1477720"/>
                <a:ext cx="3200401" cy="4294430"/>
              </a:xfrm>
              <a:prstGeom prst="roundRect">
                <a:avLst>
                  <a:gd name="adj" fmla="val 616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4"/>
              <p:cNvSpPr/>
              <p:nvPr/>
            </p:nvSpPr>
            <p:spPr>
              <a:xfrm>
                <a:off x="4495800" y="2134217"/>
                <a:ext cx="3200400" cy="1879600"/>
              </a:xfrm>
              <a:prstGeom prst="rect">
                <a:avLst/>
              </a:prstGeom>
              <a:solidFill>
                <a:srgbClr val="D495A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4"/>
              <p:cNvSpPr/>
              <p:nvPr/>
            </p:nvSpPr>
            <p:spPr>
              <a:xfrm rot="10800000" flipH="1">
                <a:off x="4495800" y="1493174"/>
                <a:ext cx="3200400" cy="645075"/>
              </a:xfrm>
              <a:prstGeom prst="rect">
                <a:avLst/>
              </a:prstGeom>
              <a:solidFill>
                <a:srgbClr val="8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44"/>
            <p:cNvGrpSpPr/>
            <p:nvPr/>
          </p:nvGrpSpPr>
          <p:grpSpPr>
            <a:xfrm>
              <a:off x="8074571" y="1477720"/>
              <a:ext cx="3200401" cy="4294430"/>
              <a:chOff x="8074571" y="1477720"/>
              <a:chExt cx="3200401" cy="4294430"/>
            </a:xfrm>
          </p:grpSpPr>
          <p:sp>
            <p:nvSpPr>
              <p:cNvPr id="45" name="Google Shape;45;p44"/>
              <p:cNvSpPr/>
              <p:nvPr/>
            </p:nvSpPr>
            <p:spPr>
              <a:xfrm>
                <a:off x="8074571" y="1477720"/>
                <a:ext cx="3200401" cy="4294430"/>
              </a:xfrm>
              <a:prstGeom prst="roundRect">
                <a:avLst>
                  <a:gd name="adj" fmla="val 616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4"/>
              <p:cNvSpPr/>
              <p:nvPr/>
            </p:nvSpPr>
            <p:spPr>
              <a:xfrm>
                <a:off x="8074572" y="2134217"/>
                <a:ext cx="3200400" cy="1879600"/>
              </a:xfrm>
              <a:prstGeom prst="rect">
                <a:avLst/>
              </a:prstGeom>
              <a:solidFill>
                <a:srgbClr val="CCCF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4"/>
              <p:cNvSpPr/>
              <p:nvPr/>
            </p:nvSpPr>
            <p:spPr>
              <a:xfrm rot="10800000" flipH="1">
                <a:off x="8074572" y="1493174"/>
                <a:ext cx="3200400" cy="645075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8" name="Google Shape;48;p44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44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Objectives</a:t>
            </a:r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906517" y="1492454"/>
            <a:ext cx="3200401" cy="6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body" idx="2"/>
          </p:nvPr>
        </p:nvSpPr>
        <p:spPr>
          <a:xfrm>
            <a:off x="906517" y="4140692"/>
            <a:ext cx="320040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3"/>
          </p:nvPr>
        </p:nvSpPr>
        <p:spPr>
          <a:xfrm>
            <a:off x="4495800" y="1492454"/>
            <a:ext cx="3200401" cy="6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4"/>
          </p:nvPr>
        </p:nvSpPr>
        <p:spPr>
          <a:xfrm>
            <a:off x="4495800" y="4140692"/>
            <a:ext cx="320040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5"/>
          </p:nvPr>
        </p:nvSpPr>
        <p:spPr>
          <a:xfrm>
            <a:off x="8075023" y="1492454"/>
            <a:ext cx="3200401" cy="6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body" idx="6"/>
          </p:nvPr>
        </p:nvSpPr>
        <p:spPr>
          <a:xfrm>
            <a:off x="8075023" y="4140692"/>
            <a:ext cx="320040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2461" y="2159035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349" y="2159035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2121" y="2159035"/>
            <a:ext cx="1892300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DB36-0E37-3E4F-846E-FFE7540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B7B1-BD73-384F-B626-099E8AB1C1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AA05-1B10-1D4A-BBC2-304E5EEDAC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411A-1AC0-4C4B-B7F9-D6B8D5E7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2">
  <p:cSld name="Objectives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45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45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Objectives</a:t>
            </a:r>
            <a:endParaRPr/>
          </a:p>
        </p:txBody>
      </p:sp>
      <p:grpSp>
        <p:nvGrpSpPr>
          <p:cNvPr id="62" name="Google Shape;62;p45"/>
          <p:cNvGrpSpPr/>
          <p:nvPr/>
        </p:nvGrpSpPr>
        <p:grpSpPr>
          <a:xfrm>
            <a:off x="2720789" y="1477720"/>
            <a:ext cx="3200400" cy="4294430"/>
            <a:chOff x="901261" y="1477720"/>
            <a:chExt cx="3200400" cy="4294430"/>
          </a:xfrm>
        </p:grpSpPr>
        <p:sp>
          <p:nvSpPr>
            <p:cNvPr id="63" name="Google Shape;63;p45"/>
            <p:cNvSpPr/>
            <p:nvPr/>
          </p:nvSpPr>
          <p:spPr>
            <a:xfrm>
              <a:off x="901261" y="1477720"/>
              <a:ext cx="3200400" cy="4294430"/>
            </a:xfrm>
            <a:prstGeom prst="roundRect">
              <a:avLst>
                <a:gd name="adj" fmla="val 61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5"/>
            <p:cNvSpPr/>
            <p:nvPr/>
          </p:nvSpPr>
          <p:spPr>
            <a:xfrm>
              <a:off x="901261" y="2134217"/>
              <a:ext cx="3200400" cy="1879600"/>
            </a:xfrm>
            <a:prstGeom prst="rect">
              <a:avLst/>
            </a:prstGeom>
            <a:solidFill>
              <a:srgbClr val="C6D5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5"/>
            <p:cNvSpPr/>
            <p:nvPr/>
          </p:nvSpPr>
          <p:spPr>
            <a:xfrm rot="10800000" flipH="1">
              <a:off x="901261" y="1493174"/>
              <a:ext cx="3200400" cy="645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45"/>
          <p:cNvGrpSpPr/>
          <p:nvPr/>
        </p:nvGrpSpPr>
        <p:grpSpPr>
          <a:xfrm>
            <a:off x="6307443" y="1477720"/>
            <a:ext cx="3200401" cy="4294430"/>
            <a:chOff x="4495799" y="1477720"/>
            <a:chExt cx="3200401" cy="4294430"/>
          </a:xfrm>
        </p:grpSpPr>
        <p:sp>
          <p:nvSpPr>
            <p:cNvPr id="67" name="Google Shape;67;p45"/>
            <p:cNvSpPr/>
            <p:nvPr/>
          </p:nvSpPr>
          <p:spPr>
            <a:xfrm>
              <a:off x="4495799" y="1477720"/>
              <a:ext cx="3200401" cy="4294430"/>
            </a:xfrm>
            <a:prstGeom prst="roundRect">
              <a:avLst>
                <a:gd name="adj" fmla="val 616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5"/>
            <p:cNvSpPr/>
            <p:nvPr/>
          </p:nvSpPr>
          <p:spPr>
            <a:xfrm>
              <a:off x="4495800" y="2134217"/>
              <a:ext cx="3200400" cy="1879600"/>
            </a:xfrm>
            <a:prstGeom prst="rect">
              <a:avLst/>
            </a:prstGeom>
            <a:solidFill>
              <a:srgbClr val="D495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5"/>
            <p:cNvSpPr/>
            <p:nvPr/>
          </p:nvSpPr>
          <p:spPr>
            <a:xfrm rot="10800000" flipH="1">
              <a:off x="4495800" y="1493174"/>
              <a:ext cx="3200400" cy="645075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45"/>
          <p:cNvSpPr txBox="1">
            <a:spLocks noGrp="1"/>
          </p:cNvSpPr>
          <p:nvPr>
            <p:ph type="body" idx="1"/>
          </p:nvPr>
        </p:nvSpPr>
        <p:spPr>
          <a:xfrm>
            <a:off x="2718161" y="1492454"/>
            <a:ext cx="3200401" cy="6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2"/>
          </p:nvPr>
        </p:nvSpPr>
        <p:spPr>
          <a:xfrm>
            <a:off x="2718161" y="4140692"/>
            <a:ext cx="320040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body" idx="3"/>
          </p:nvPr>
        </p:nvSpPr>
        <p:spPr>
          <a:xfrm>
            <a:off x="6307444" y="1492454"/>
            <a:ext cx="3200401" cy="6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4"/>
          </p:nvPr>
        </p:nvSpPr>
        <p:spPr>
          <a:xfrm>
            <a:off x="6307444" y="4140692"/>
            <a:ext cx="320040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Objectives">
  <p:cSld name="1_Objectiv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46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46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Objective Icons – Copy into slides as needed </a:t>
            </a:r>
            <a:endParaRPr/>
          </a:p>
        </p:txBody>
      </p:sp>
      <p:pic>
        <p:nvPicPr>
          <p:cNvPr id="77" name="Google Shape;7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7718" y="3761075"/>
            <a:ext cx="1892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8877" y="3761075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158" y="3761075"/>
            <a:ext cx="1892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51438" y="3761075"/>
            <a:ext cx="1892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698" y="3761075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0893" y="1172694"/>
            <a:ext cx="1892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58877" y="1172694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01983" y="1172694"/>
            <a:ext cx="1892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57788" y="1172694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6698" y="1172694"/>
            <a:ext cx="18796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906517" y="2990660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2943135" y="2990660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body" idx="3"/>
          </p:nvPr>
        </p:nvSpPr>
        <p:spPr>
          <a:xfrm>
            <a:off x="4965899" y="2990660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4"/>
          </p:nvPr>
        </p:nvSpPr>
        <p:spPr>
          <a:xfrm>
            <a:off x="7002517" y="2990660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body" idx="5"/>
          </p:nvPr>
        </p:nvSpPr>
        <p:spPr>
          <a:xfrm>
            <a:off x="9066845" y="2990660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body" idx="6"/>
          </p:nvPr>
        </p:nvSpPr>
        <p:spPr>
          <a:xfrm>
            <a:off x="906517" y="5563034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body" idx="7"/>
          </p:nvPr>
        </p:nvSpPr>
        <p:spPr>
          <a:xfrm>
            <a:off x="2943135" y="5563034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body" idx="8"/>
          </p:nvPr>
        </p:nvSpPr>
        <p:spPr>
          <a:xfrm>
            <a:off x="4965899" y="5563034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body" idx="9"/>
          </p:nvPr>
        </p:nvSpPr>
        <p:spPr>
          <a:xfrm>
            <a:off x="7002517" y="5563034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body" idx="13"/>
          </p:nvPr>
        </p:nvSpPr>
        <p:spPr>
          <a:xfrm>
            <a:off x="9066845" y="5563034"/>
            <a:ext cx="2029781" cy="48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2088"/>
              <a:buFont typeface="Arim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/Conclusion">
  <p:cSld name="Agenda/Conclus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/>
          <p:nvPr/>
        </p:nvSpPr>
        <p:spPr>
          <a:xfrm rot="10800000">
            <a:off x="-6283" y="0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47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47"/>
          <p:cNvCxnSpPr/>
          <p:nvPr/>
        </p:nvCxnSpPr>
        <p:spPr>
          <a:xfrm>
            <a:off x="5571241" y="1662651"/>
            <a:ext cx="0" cy="39603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47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body" idx="2"/>
          </p:nvPr>
        </p:nvSpPr>
        <p:spPr>
          <a:xfrm>
            <a:off x="1055899" y="2461318"/>
            <a:ext cx="4515340" cy="300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800000"/>
              </a:buClr>
              <a:buSzPts val="3480"/>
              <a:buFont typeface="Arimo"/>
              <a:buNone/>
              <a:defRPr sz="4000" b="1" i="0" u="none" strike="noStrike" cap="none">
                <a:solidFill>
                  <a:srgbClr val="FEEE9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47"/>
          <p:cNvSpPr txBox="1">
            <a:spLocks noGrp="1"/>
          </p:cNvSpPr>
          <p:nvPr>
            <p:ph type="body" idx="3"/>
          </p:nvPr>
        </p:nvSpPr>
        <p:spPr>
          <a:xfrm>
            <a:off x="5977291" y="2461318"/>
            <a:ext cx="5812372" cy="300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433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Review Slide">
  <p:cSld name="Section Review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8"/>
          <p:cNvSpPr/>
          <p:nvPr/>
        </p:nvSpPr>
        <p:spPr>
          <a:xfrm rot="10800000">
            <a:off x="0" y="1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48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FEEE9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body" idx="2"/>
          </p:nvPr>
        </p:nvSpPr>
        <p:spPr>
          <a:xfrm>
            <a:off x="5977282" y="1930417"/>
            <a:ext cx="5812381" cy="362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943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1657"/>
            <a:ext cx="4544568" cy="454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Group Debrief">
  <p:cSld name="Small Group Debrief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/>
          <p:nvPr/>
        </p:nvSpPr>
        <p:spPr>
          <a:xfrm rot="10800000">
            <a:off x="0" y="11711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49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1657"/>
            <a:ext cx="4544945" cy="4544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9"/>
          <p:cNvSpPr txBox="1">
            <a:spLocks noGrp="1"/>
          </p:cNvSpPr>
          <p:nvPr>
            <p:ph type="body" idx="1"/>
          </p:nvPr>
        </p:nvSpPr>
        <p:spPr>
          <a:xfrm>
            <a:off x="5977282" y="1921791"/>
            <a:ext cx="5812381" cy="362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943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49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Small Group Debrief</a:t>
            </a:r>
            <a:endParaRPr sz="3600" b="1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le Room Debrief">
  <p:cSld name="Whole Room Debrief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0"/>
          <p:cNvSpPr/>
          <p:nvPr/>
        </p:nvSpPr>
        <p:spPr>
          <a:xfrm rot="10800000">
            <a:off x="0" y="1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50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0"/>
          <p:cNvSpPr txBox="1">
            <a:spLocks noGrp="1"/>
          </p:cNvSpPr>
          <p:nvPr>
            <p:ph type="body" idx="1"/>
          </p:nvPr>
        </p:nvSpPr>
        <p:spPr>
          <a:xfrm>
            <a:off x="5977282" y="1921791"/>
            <a:ext cx="5812381" cy="362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943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4" name="Google Shape;12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1657"/>
            <a:ext cx="4544568" cy="454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0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Whole Room Debrief</a:t>
            </a:r>
            <a:endParaRPr sz="3600" b="1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articipant Workbook - 3 Lines Flex">
  <p:cSld name="4_Participant Workbook - 3 Lines Fle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"/>
          <p:cNvSpPr/>
          <p:nvPr/>
        </p:nvSpPr>
        <p:spPr>
          <a:xfrm rot="10800000">
            <a:off x="-12565" y="0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51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" name="Google Shape;12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1657"/>
            <a:ext cx="4544568" cy="454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651657"/>
            <a:ext cx="4544568" cy="454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1"/>
          <p:cNvSpPr txBox="1"/>
          <p:nvPr/>
        </p:nvSpPr>
        <p:spPr>
          <a:xfrm>
            <a:off x="304800" y="295773"/>
            <a:ext cx="11480800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Participant Workbook </a:t>
            </a:r>
            <a:endParaRPr sz="3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51"/>
          <p:cNvSpPr txBox="1">
            <a:spLocks noGrp="1"/>
          </p:cNvSpPr>
          <p:nvPr>
            <p:ph type="body" idx="1"/>
          </p:nvPr>
        </p:nvSpPr>
        <p:spPr>
          <a:xfrm>
            <a:off x="5973602" y="2113940"/>
            <a:ext cx="5812381" cy="31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3480"/>
              <a:buFont typeface="Arimo"/>
              <a:buNone/>
              <a:defRPr sz="4000" b="1" i="0" u="none" strike="noStrike" cap="none">
                <a:solidFill>
                  <a:srgbClr val="FFF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18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Assessment">
  <p:cSld name="Complete Assessm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2"/>
          <p:cNvSpPr/>
          <p:nvPr/>
        </p:nvSpPr>
        <p:spPr>
          <a:xfrm rot="10800000">
            <a:off x="0" y="1"/>
            <a:ext cx="12204565" cy="6858000"/>
          </a:xfrm>
          <a:prstGeom prst="rect">
            <a:avLst/>
          </a:prstGeom>
          <a:gradFill>
            <a:gsLst>
              <a:gs pos="0">
                <a:srgbClr val="1B2D43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5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7" name="Google Shape;13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2"/>
          <p:cNvSpPr txBox="1"/>
          <p:nvPr/>
        </p:nvSpPr>
        <p:spPr>
          <a:xfrm>
            <a:off x="5973218" y="2484208"/>
            <a:ext cx="5452719" cy="47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EEE9F"/>
                </a:solidFill>
                <a:latin typeface="Arial"/>
                <a:ea typeface="Arial"/>
                <a:cs typeface="Arial"/>
                <a:sym typeface="Arial"/>
              </a:rPr>
              <a:t>Complete Assessment</a:t>
            </a:r>
            <a:endParaRPr/>
          </a:p>
        </p:txBody>
      </p:sp>
      <p:pic>
        <p:nvPicPr>
          <p:cNvPr id="139" name="Google Shape;13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1657"/>
            <a:ext cx="4544568" cy="454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2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body" idx="2"/>
          </p:nvPr>
        </p:nvSpPr>
        <p:spPr>
          <a:xfrm>
            <a:off x="5986540" y="3429000"/>
            <a:ext cx="5812381" cy="233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610"/>
              <a:buFont typeface="Arimo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spcBef>
                <a:spcPts val="180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4"/>
          <p:cNvSpPr>
            <a:spLocks noGrp="1"/>
          </p:cNvSpPr>
          <p:nvPr>
            <p:ph type="pic" idx="2"/>
          </p:nvPr>
        </p:nvSpPr>
        <p:spPr>
          <a:xfrm>
            <a:off x="0" y="3748"/>
            <a:ext cx="12192000" cy="685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40"/>
              </a:spcBef>
              <a:spcAft>
                <a:spcPts val="0"/>
              </a:spcAft>
              <a:buClr>
                <a:srgbClr val="800000"/>
              </a:buClr>
              <a:buSzPts val="1914"/>
              <a:buFont typeface="Arimo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EA6-B167-1647-B82D-DC3F21AF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5187-523C-DC4E-B373-33ABFAF3AC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7934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897F-8F77-C642-9F94-C50E3197BA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7934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E7DB-782E-2C45-8167-CDD0EA86BA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3452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3DB2-837A-1E41-952E-52B252EFBAD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3452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63D21-C33D-9E4F-9EDB-EE6548FFC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5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- Group Up">
  <p:cSld name="Large Image - Group Up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0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40"/>
              </a:spcBef>
              <a:spcAft>
                <a:spcPts val="0"/>
              </a:spcAft>
              <a:buClr>
                <a:srgbClr val="800000"/>
              </a:buClr>
              <a:buSzPts val="1914"/>
              <a:buFont typeface="Arimo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7" name="Google Shape;14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- Handout">
  <p:cSld name="Large Image - Hand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0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40"/>
              </a:spcBef>
              <a:spcAft>
                <a:spcPts val="0"/>
              </a:spcAft>
              <a:buClr>
                <a:srgbClr val="800000"/>
              </a:buClr>
              <a:buSzPts val="1914"/>
              <a:buFont typeface="Arimo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- Instructions">
  <p:cSld name="Large Image - Instructio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0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40"/>
              </a:spcBef>
              <a:spcAft>
                <a:spcPts val="0"/>
              </a:spcAft>
              <a:buClr>
                <a:srgbClr val="800000"/>
              </a:buClr>
              <a:buSzPts val="1914"/>
              <a:buFont typeface="Arimo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7" name="Google Shape;157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blank">
  <p:cSld name="1 Line Header - 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8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2" name="Google Shape;162;p58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full">
  <p:cSld name="1 Line Header - copy full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>
            <a:spLocks noGrp="1"/>
          </p:cNvSpPr>
          <p:nvPr>
            <p:ph type="body" idx="1"/>
          </p:nvPr>
        </p:nvSpPr>
        <p:spPr>
          <a:xfrm>
            <a:off x="313559" y="1576754"/>
            <a:ext cx="11484864" cy="64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59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6" name="Google Shape;166;p59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left">
  <p:cSld name="1 Line Header - copy lef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0"/>
          <p:cNvSpPr txBox="1">
            <a:spLocks noGrp="1"/>
          </p:cNvSpPr>
          <p:nvPr>
            <p:ph type="body" idx="1"/>
          </p:nvPr>
        </p:nvSpPr>
        <p:spPr>
          <a:xfrm>
            <a:off x="313559" y="1830169"/>
            <a:ext cx="5782441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60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0" name="Google Shape;170;p60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left - group up">
  <p:cSld name="1 Line Header - copy left - group 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1"/>
          <p:cNvSpPr txBox="1">
            <a:spLocks noGrp="1"/>
          </p:cNvSpPr>
          <p:nvPr>
            <p:ph type="body" idx="1"/>
          </p:nvPr>
        </p:nvSpPr>
        <p:spPr>
          <a:xfrm>
            <a:off x="313559" y="1830169"/>
            <a:ext cx="5782441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61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4" name="Google Shape;174;p61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5" name="Google Shape;175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Line Header - copy left - handouts">
  <p:cSld name="1_1 Line Header - copy left - handout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2"/>
          <p:cNvSpPr txBox="1">
            <a:spLocks noGrp="1"/>
          </p:cNvSpPr>
          <p:nvPr>
            <p:ph type="body" idx="1"/>
          </p:nvPr>
        </p:nvSpPr>
        <p:spPr>
          <a:xfrm>
            <a:off x="313559" y="1830169"/>
            <a:ext cx="5782441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62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4" name="Google Shape;184;p6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Line Header - copy left - instructions">
  <p:cSld name="2_1 Line Header - copy left - instruc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3"/>
          <p:cNvSpPr txBox="1">
            <a:spLocks noGrp="1"/>
          </p:cNvSpPr>
          <p:nvPr>
            <p:ph type="body" idx="1"/>
          </p:nvPr>
        </p:nvSpPr>
        <p:spPr>
          <a:xfrm>
            <a:off x="313559" y="1830169"/>
            <a:ext cx="5782441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63"/>
          <p:cNvSpPr txBox="1">
            <a:spLocks noGrp="1"/>
          </p:cNvSpPr>
          <p:nvPr>
            <p:ph type="body" idx="2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8" name="Google Shape;188;p63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9" name="Google Shape;189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right">
  <p:cSld name="1 Line Header - copy righ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4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" name="Google Shape;194;p64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64"/>
          <p:cNvSpPr txBox="1">
            <a:spLocks noGrp="1"/>
          </p:cNvSpPr>
          <p:nvPr>
            <p:ph type="body" idx="2"/>
          </p:nvPr>
        </p:nvSpPr>
        <p:spPr>
          <a:xfrm>
            <a:off x="6104254" y="1219410"/>
            <a:ext cx="5685410" cy="469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5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ne Header - copy left - image right - group up">
  <p:cSld name="1 Line Header - copy left - image right - group 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5"/>
          <p:cNvSpPr txBox="1">
            <a:spLocks noGrp="1"/>
          </p:cNvSpPr>
          <p:nvPr>
            <p:ph type="body" idx="1"/>
          </p:nvPr>
        </p:nvSpPr>
        <p:spPr>
          <a:xfrm>
            <a:off x="313560" y="1830169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65"/>
          <p:cNvSpPr txBox="1">
            <a:spLocks noGrp="1"/>
          </p:cNvSpPr>
          <p:nvPr>
            <p:ph type="body" idx="2"/>
          </p:nvPr>
        </p:nvSpPr>
        <p:spPr>
          <a:xfrm>
            <a:off x="304800" y="295772"/>
            <a:ext cx="5513690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9" name="Google Shape;199;p65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5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Line Header - copy left - image right - handouts">
  <p:cSld name="1_1 Line Header - copy left - image right - handout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6"/>
          <p:cNvSpPr txBox="1">
            <a:spLocks noGrp="1"/>
          </p:cNvSpPr>
          <p:nvPr>
            <p:ph type="body" idx="1"/>
          </p:nvPr>
        </p:nvSpPr>
        <p:spPr>
          <a:xfrm>
            <a:off x="313560" y="1830169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body" idx="2"/>
          </p:nvPr>
        </p:nvSpPr>
        <p:spPr>
          <a:xfrm>
            <a:off x="304800" y="295772"/>
            <a:ext cx="5513690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7" name="Google Shape;207;p66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66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" name="Google Shape;209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Line Header - copy left - image right - instructions">
  <p:cSld name="2_1 Line Header - copy left - image right - instructio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3560" y="1830169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2"/>
          </p:nvPr>
        </p:nvSpPr>
        <p:spPr>
          <a:xfrm>
            <a:off x="304800" y="295772"/>
            <a:ext cx="5513690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5" name="Google Shape;215;p67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67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7" name="Google Shape;21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ne Header - copy left - image right">
  <p:cSld name="2 Line Header - copy left - image righ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8"/>
          <p:cNvSpPr txBox="1">
            <a:spLocks noGrp="1"/>
          </p:cNvSpPr>
          <p:nvPr>
            <p:ph type="body" idx="1"/>
          </p:nvPr>
        </p:nvSpPr>
        <p:spPr>
          <a:xfrm>
            <a:off x="313560" y="2030887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68"/>
          <p:cNvSpPr txBox="1">
            <a:spLocks noGrp="1"/>
          </p:cNvSpPr>
          <p:nvPr>
            <p:ph type="body" idx="2"/>
          </p:nvPr>
        </p:nvSpPr>
        <p:spPr>
          <a:xfrm>
            <a:off x="304800" y="295771"/>
            <a:ext cx="5513690" cy="118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8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4" name="Google Shape;224;p68"/>
          <p:cNvCxnSpPr/>
          <p:nvPr/>
        </p:nvCxnSpPr>
        <p:spPr>
          <a:xfrm>
            <a:off x="406400" y="1584847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ne Header - copy left - image right - group up">
  <p:cSld name="2 Line Header - copy left - image right - group up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9"/>
          <p:cNvSpPr txBox="1">
            <a:spLocks noGrp="1"/>
          </p:cNvSpPr>
          <p:nvPr>
            <p:ph type="body" idx="1"/>
          </p:nvPr>
        </p:nvSpPr>
        <p:spPr>
          <a:xfrm>
            <a:off x="313560" y="2030887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69"/>
          <p:cNvSpPr txBox="1">
            <a:spLocks noGrp="1"/>
          </p:cNvSpPr>
          <p:nvPr>
            <p:ph type="body" idx="2"/>
          </p:nvPr>
        </p:nvSpPr>
        <p:spPr>
          <a:xfrm>
            <a:off x="304800" y="295771"/>
            <a:ext cx="5513690" cy="118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69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9" name="Google Shape;229;p69"/>
          <p:cNvCxnSpPr/>
          <p:nvPr/>
        </p:nvCxnSpPr>
        <p:spPr>
          <a:xfrm>
            <a:off x="406400" y="1584847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0" name="Google Shape;230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Header - copy left - image right - handouts">
  <p:cSld name="1_2 Line Header - copy left - image right - handout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0"/>
          <p:cNvSpPr txBox="1">
            <a:spLocks noGrp="1"/>
          </p:cNvSpPr>
          <p:nvPr>
            <p:ph type="body" idx="1"/>
          </p:nvPr>
        </p:nvSpPr>
        <p:spPr>
          <a:xfrm>
            <a:off x="313560" y="2030887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70"/>
          <p:cNvSpPr txBox="1">
            <a:spLocks noGrp="1"/>
          </p:cNvSpPr>
          <p:nvPr>
            <p:ph type="body" idx="2"/>
          </p:nvPr>
        </p:nvSpPr>
        <p:spPr>
          <a:xfrm>
            <a:off x="304800" y="295771"/>
            <a:ext cx="5513690" cy="118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70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Google Shape;237;p70"/>
          <p:cNvCxnSpPr/>
          <p:nvPr/>
        </p:nvCxnSpPr>
        <p:spPr>
          <a:xfrm>
            <a:off x="406400" y="1584847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" name="Google Shape;23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Header - copy left - image right - instructions">
  <p:cSld name="2_2 Line Header - copy left - image right - instruction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1"/>
          <p:cNvSpPr txBox="1">
            <a:spLocks noGrp="1"/>
          </p:cNvSpPr>
          <p:nvPr>
            <p:ph type="body" idx="1"/>
          </p:nvPr>
        </p:nvSpPr>
        <p:spPr>
          <a:xfrm>
            <a:off x="313560" y="2030887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71"/>
          <p:cNvSpPr txBox="1">
            <a:spLocks noGrp="1"/>
          </p:cNvSpPr>
          <p:nvPr>
            <p:ph type="body" idx="2"/>
          </p:nvPr>
        </p:nvSpPr>
        <p:spPr>
          <a:xfrm>
            <a:off x="304800" y="295771"/>
            <a:ext cx="5513690" cy="118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71"/>
          <p:cNvSpPr>
            <a:spLocks noGrp="1"/>
          </p:cNvSpPr>
          <p:nvPr>
            <p:ph type="pic" idx="3"/>
          </p:nvPr>
        </p:nvSpPr>
        <p:spPr>
          <a:xfrm>
            <a:off x="6095580" y="-1"/>
            <a:ext cx="6096000" cy="62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36"/>
              <a:buFont typeface="Arimo"/>
              <a:buNone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5" name="Google Shape;245;p71"/>
          <p:cNvCxnSpPr/>
          <p:nvPr/>
        </p:nvCxnSpPr>
        <p:spPr>
          <a:xfrm>
            <a:off x="406400" y="1584847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6" name="Google Shape;246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1860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1984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2776" y="6208776"/>
            <a:ext cx="649224" cy="6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Option 1">
  <p:cSld name="Design Option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72"/>
          <p:cNvSpPr/>
          <p:nvPr/>
        </p:nvSpPr>
        <p:spPr>
          <a:xfrm rot="10800000">
            <a:off x="0" y="1"/>
            <a:ext cx="12204565" cy="6858000"/>
          </a:xfrm>
          <a:prstGeom prst="rect">
            <a:avLst/>
          </a:prstGeom>
          <a:gradFill>
            <a:gsLst>
              <a:gs pos="0">
                <a:srgbClr val="2A2C32"/>
              </a:gs>
              <a:gs pos="99000">
                <a:srgbClr val="595E67">
                  <a:alpha val="52549"/>
                </a:srgbClr>
              </a:gs>
              <a:gs pos="100000">
                <a:srgbClr val="595E67">
                  <a:alpha val="52549"/>
                </a:srgbClr>
              </a:gs>
            </a:gsLst>
            <a:lin ang="133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7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72"/>
          <p:cNvSpPr txBox="1">
            <a:spLocks noGrp="1"/>
          </p:cNvSpPr>
          <p:nvPr>
            <p:ph type="body" idx="1"/>
          </p:nvPr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72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72"/>
          <p:cNvSpPr txBox="1"/>
          <p:nvPr/>
        </p:nvSpPr>
        <p:spPr>
          <a:xfrm>
            <a:off x="965771" y="2182505"/>
            <a:ext cx="6509086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communication </a:t>
            </a:r>
            <a:b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impossible without listening. </a:t>
            </a:r>
            <a:b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Ralph Smedley</a:t>
            </a:r>
            <a:endParaRPr/>
          </a:p>
        </p:txBody>
      </p:sp>
      <p:sp>
        <p:nvSpPr>
          <p:cNvPr id="257" name="Google Shape;257;p72"/>
          <p:cNvSpPr txBox="1"/>
          <p:nvPr/>
        </p:nvSpPr>
        <p:spPr>
          <a:xfrm>
            <a:off x="304799" y="1439153"/>
            <a:ext cx="827315" cy="191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2"/>
          <p:cNvSpPr txBox="1"/>
          <p:nvPr/>
        </p:nvSpPr>
        <p:spPr>
          <a:xfrm>
            <a:off x="6676574" y="2218423"/>
            <a:ext cx="827315" cy="191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9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4657" y="0"/>
            <a:ext cx="4877343" cy="621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Option 2">
  <p:cSld name="Design Option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73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3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3"/>
          <p:cNvSpPr txBox="1">
            <a:spLocks noGrp="1"/>
          </p:cNvSpPr>
          <p:nvPr>
            <p:ph type="body" idx="1"/>
          </p:nvPr>
        </p:nvSpPr>
        <p:spPr>
          <a:xfrm>
            <a:off x="313560" y="1830169"/>
            <a:ext cx="5505350" cy="354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63052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None/>
              <a:defRPr sz="1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73"/>
          <p:cNvSpPr txBox="1">
            <a:spLocks noGrp="1"/>
          </p:cNvSpPr>
          <p:nvPr>
            <p:ph type="body" idx="2"/>
          </p:nvPr>
        </p:nvSpPr>
        <p:spPr>
          <a:xfrm>
            <a:off x="304800" y="295772"/>
            <a:ext cx="5513690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  <a:defRPr sz="3600" b="1" i="0" u="none" strike="noStrike" cap="none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20040" algn="l" rtl="0">
              <a:spcBef>
                <a:spcPts val="360"/>
              </a:spcBef>
              <a:spcAft>
                <a:spcPts val="0"/>
              </a:spcAft>
              <a:buClr>
                <a:srgbClr val="063052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 Black"/>
              <a:buChar char="►"/>
              <a:defRPr sz="2000" b="0" i="0" u="none" strike="noStrike" cap="none">
                <a:solidFill>
                  <a:srgbClr val="063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7" name="Google Shape;267;p73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Option 3">
  <p:cSld name="Design Option 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4"/>
          <p:cNvPicPr preferRelativeResize="0"/>
          <p:nvPr/>
        </p:nvPicPr>
        <p:blipFill rotWithShape="1">
          <a:blip r:embed="rId2">
            <a:alphaModFix/>
          </a:blip>
          <a:srcRect l="5043" t="16712" r="41614" b="42391"/>
          <a:stretch/>
        </p:blipFill>
        <p:spPr>
          <a:xfrm flipH="1">
            <a:off x="0" y="3748"/>
            <a:ext cx="12192000" cy="68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4"/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>
            <a:gsLst>
              <a:gs pos="0">
                <a:srgbClr val="F1F4F9"/>
              </a:gs>
              <a:gs pos="20000">
                <a:srgbClr val="F1F4F9"/>
              </a:gs>
              <a:gs pos="7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4"/>
          <p:cNvSpPr txBox="1"/>
          <p:nvPr/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</a:pPr>
            <a:r>
              <a:rPr lang="en-US" sz="3600"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Section Title</a:t>
            </a:r>
            <a:endParaRPr/>
          </a:p>
        </p:txBody>
      </p:sp>
      <p:cxnSp>
        <p:nvCxnSpPr>
          <p:cNvPr id="272" name="Google Shape;272;p74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30D756-47CB-0E43-B9CD-A7BE8386C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29F451-CE5A-EB40-A282-04773C4C9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201168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5B99DB-285A-9F48-94ED-A7E37351D0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DD56EEB-5E1A-FC41-9BDC-6104C8A266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02BAA5A-C66E-AB4A-ABA6-ECB4D62095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0E545A-1D40-EE41-8064-5928222E7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339434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sign Option 3">
  <p:cSld name="1_Design Option 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89A3AF-4EDC-4043-804E-E87D504FBF6B}"/>
              </a:ext>
            </a:extLst>
          </p:cNvPr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oastmasters International">
            <a:extLst>
              <a:ext uri="{FF2B5EF4-FFF2-40B4-BE49-F238E27FC236}">
                <a16:creationId xmlns:a16="http://schemas.microsoft.com/office/drawing/2014/main" id="{C494A6F7-4469-E346-9A15-0B03CF263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40954" y="1830810"/>
            <a:ext cx="3710093" cy="4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4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pac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06868"/>
            <a:ext cx="9144000" cy="208456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Section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F0269-F024-D749-ADD6-30FCAA36B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308B39C-174F-EF45-985E-CC5DE69A33E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7BCF0-7BC9-FC4A-A00C-B7A2A9EF5227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Toastmasters International">
            <a:extLst>
              <a:ext uri="{FF2B5EF4-FFF2-40B4-BE49-F238E27FC236}">
                <a16:creationId xmlns:a16="http://schemas.microsoft.com/office/drawing/2014/main" id="{12FB5AA5-B53D-B449-A680-015427A66CA4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AE9D-042A-DD42-9A11-F79F284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7" cy="64922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004-5E21-B147-B0EB-1A69AD8C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34" y="1520042"/>
            <a:ext cx="11647367" cy="43582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B276-9101-0D4D-A13B-A773BD15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320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DB36-0E37-3E4F-846E-FFE7540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7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B7B1-BD73-384F-B626-099E8AB1C1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77935" y="1535081"/>
            <a:ext cx="5641848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AA05-1B10-1D4A-BBC2-304E5EEDAC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411A-1AC0-4C4B-B7F9-D6B8D5E7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6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EA6-B167-1647-B82D-DC3F21AF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7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5187-523C-DC4E-B373-33ABFAF3AC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7935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897F-8F77-C642-9F94-C50E3197BA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7935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E7DB-782E-2C45-8167-CDD0EA86BA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3452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3DB2-837A-1E41-952E-52B252EFBAD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3452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63D21-C33D-9E4F-9EDB-EE6548FFC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455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7" cy="64922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556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7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30D756-47CB-0E43-B9CD-A7BE8386C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29F451-CE5A-EB40-A282-04773C4C9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2011682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5B99DB-285A-9F48-94ED-A7E37351D0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981201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DD56EEB-5E1A-FC41-9BDC-6104C8A266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02BAA5A-C66E-AB4A-ABA6-ECB4D62095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0E545A-1D40-EE41-8064-5928222E7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833080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87E99-5CDB-0B44-A02C-579184AD0956}"/>
              </a:ext>
            </a:extLst>
          </p:cNvPr>
          <p:cNvSpPr/>
          <p:nvPr userDrawn="1"/>
        </p:nvSpPr>
        <p:spPr>
          <a:xfrm>
            <a:off x="-12192" y="6212926"/>
            <a:ext cx="12216384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59B73-2926-1243-8C54-9F81CC4FEE3B}"/>
              </a:ext>
            </a:extLst>
          </p:cNvPr>
          <p:cNvSpPr/>
          <p:nvPr userDrawn="1"/>
        </p:nvSpPr>
        <p:spPr>
          <a:xfrm>
            <a:off x="3541425" y="1066800"/>
            <a:ext cx="7057649" cy="42739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95FD5-F90D-6E48-BA95-14C70423FB2C}"/>
              </a:ext>
            </a:extLst>
          </p:cNvPr>
          <p:cNvSpPr/>
          <p:nvPr userDrawn="1"/>
        </p:nvSpPr>
        <p:spPr>
          <a:xfrm>
            <a:off x="1592927" y="1600200"/>
            <a:ext cx="3111499" cy="3159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55AF2D4-8C7C-2849-A0D6-D449E513C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927" y="1600200"/>
            <a:ext cx="3111500" cy="315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6041B4C2-28F5-0E43-84A3-1E98A479E8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8399" y="2106202"/>
            <a:ext cx="5346700" cy="11909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685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0287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0AD2906D-80B8-9F47-ACC6-2080574562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399" y="3352800"/>
            <a:ext cx="5346700" cy="381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685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0287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0" name="Picture 9" descr="Toastmasters International">
            <a:extLst>
              <a:ext uri="{FF2B5EF4-FFF2-40B4-BE49-F238E27FC236}">
                <a16:creationId xmlns:a16="http://schemas.microsoft.com/office/drawing/2014/main" id="{4F8957F8-88CE-0E4A-A39E-C800B4D5E06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321C28C-29CE-2D45-873A-A95DCCDA22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492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7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779427A-781D-EA42-927E-C82F77CBE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4192" y="1953118"/>
            <a:ext cx="3023616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CCDFF2-698A-B84A-9762-F0746F91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4192" y="4024190"/>
            <a:ext cx="3023616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D02BB8-6D7A-2046-9515-B38212488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48784" y="4244697"/>
            <a:ext cx="269443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685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0287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37" name="Picture Placeholder 14">
            <a:extLst>
              <a:ext uri="{FF2B5EF4-FFF2-40B4-BE49-F238E27FC236}">
                <a16:creationId xmlns:a16="http://schemas.microsoft.com/office/drawing/2014/main" id="{9E49D0A7-C905-EA43-9A2D-DB9AF470A3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75849" y="1953118"/>
            <a:ext cx="3023616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08DC2C2-0C1A-0549-8DFD-B5846E86F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5849" y="4024190"/>
            <a:ext cx="3023616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57D76DD-6800-C546-A701-88D8621EFD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0441" y="4244697"/>
            <a:ext cx="269443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685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0287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206F4037-ACDA-D545-AE97-19BCD24A55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95103" y="1953118"/>
            <a:ext cx="3023616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ED6EB13-4202-404D-8380-863765DE4E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95103" y="4024190"/>
            <a:ext cx="3023616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DA54CC0-1DB6-1C4B-A1E7-741749ED3F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9695" y="4244697"/>
            <a:ext cx="269443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685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0287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E23CD83-E399-FE4A-9937-DAECDAC84F0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4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87E99-5CDB-0B44-A02C-579184AD0956}"/>
              </a:ext>
            </a:extLst>
          </p:cNvPr>
          <p:cNvSpPr/>
          <p:nvPr userDrawn="1"/>
        </p:nvSpPr>
        <p:spPr>
          <a:xfrm>
            <a:off x="-12192" y="6212926"/>
            <a:ext cx="12216384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0C571-507B-A14B-B259-16E2AE779A2A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59B73-2926-1243-8C54-9F81CC4FEE3B}"/>
              </a:ext>
            </a:extLst>
          </p:cNvPr>
          <p:cNvSpPr/>
          <p:nvPr userDrawn="1"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95FD5-F90D-6E48-BA95-14C70423FB2C}"/>
              </a:ext>
            </a:extLst>
          </p:cNvPr>
          <p:cNvSpPr/>
          <p:nvPr userDrawn="1"/>
        </p:nvSpPr>
        <p:spPr>
          <a:xfrm>
            <a:off x="1866900" y="1600200"/>
            <a:ext cx="3111498" cy="3159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55AF2D4-8C7C-2849-A0D6-D449E513C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6041B4C2-28F5-0E43-84A3-1E98A479E8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0AD2906D-80B8-9F47-ACC6-2080574562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DC11E212-7825-724C-8277-76300A33F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4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8276" cy="64922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1535081"/>
            <a:ext cx="5498276" cy="4332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03F9B-2509-B349-8F7B-B7A269B84D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070756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2ABD0-551C-8047-9A8B-46EC083AD1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9846877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5544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AC97-D6BB-CF45-B568-D12F1D2C1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756" y="419100"/>
            <a:ext cx="5495544" cy="54483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193909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2019067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DCE7488-AC56-214B-8402-0373CFC92E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pic>
        <p:nvPicPr>
          <p:cNvPr id="13" name="Picture 12" descr="Toastmasters International">
            <a:extLst>
              <a:ext uri="{FF2B5EF4-FFF2-40B4-BE49-F238E27FC236}">
                <a16:creationId xmlns:a16="http://schemas.microsoft.com/office/drawing/2014/main" id="{D984B6F2-BD5B-6C47-8C0D-EB720C0B8052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54CCAB-F9FC-3140-89B0-FAD680582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6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2019067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36E625B-E8A5-F64D-B280-FF6E4EB345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pic>
        <p:nvPicPr>
          <p:cNvPr id="15" name="Picture 14" descr="Toastmasters International">
            <a:extLst>
              <a:ext uri="{FF2B5EF4-FFF2-40B4-BE49-F238E27FC236}">
                <a16:creationId xmlns:a16="http://schemas.microsoft.com/office/drawing/2014/main" id="{B709A71D-E86F-3841-848D-B1084F157369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405AB4-43EA-5745-9810-C23CA8DD8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50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5" y="2019067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0FBEA-C105-AC49-830C-94C748A67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8523" y="419100"/>
            <a:ext cx="5495544" cy="54483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pic>
        <p:nvPicPr>
          <p:cNvPr id="13" name="Picture 12" descr="Toastmasters International">
            <a:extLst>
              <a:ext uri="{FF2B5EF4-FFF2-40B4-BE49-F238E27FC236}">
                <a16:creationId xmlns:a16="http://schemas.microsoft.com/office/drawing/2014/main" id="{2CE55389-7C77-904D-A8D8-BC45361CE72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356D9C-1223-8F44-BF69-9A7A011BFC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651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3B808-8450-C749-BE34-83F343354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1"/>
            <a:ext cx="12192000" cy="508406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9875B-36BA-7147-91A7-92751BF38026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1FA9E0-A75C-1C46-AB6F-6A5E7D665B54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431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0"/>
            <a:ext cx="12192000" cy="5715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B948D-23E4-3F42-B765-2AA919B9E9C5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7B8B-DC7E-A14C-8B53-C948B4015EC6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34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to us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5" y="295773"/>
            <a:ext cx="5818064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How to use Colors on Charts/Tables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1AD1C-9BAD-504D-A94E-B572CF6BB330}"/>
              </a:ext>
            </a:extLst>
          </p:cNvPr>
          <p:cNvGrpSpPr/>
          <p:nvPr userDrawn="1"/>
        </p:nvGrpSpPr>
        <p:grpSpPr>
          <a:xfrm>
            <a:off x="6971959" y="785114"/>
            <a:ext cx="4340507" cy="868101"/>
            <a:chOff x="382104" y="3327719"/>
            <a:chExt cx="4340506" cy="868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4C0F28-DFB4-FB48-B1BA-69CBD0ECB0DE}"/>
                </a:ext>
              </a:extLst>
            </p:cNvPr>
            <p:cNvSpPr/>
            <p:nvPr userDrawn="1"/>
          </p:nvSpPr>
          <p:spPr>
            <a:xfrm>
              <a:off x="382105" y="3327719"/>
              <a:ext cx="868101" cy="8681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C55AFF-0CD7-6E47-9CE6-AD24C7E762D1}"/>
                </a:ext>
              </a:extLst>
            </p:cNvPr>
            <p:cNvSpPr/>
            <p:nvPr userDrawn="1"/>
          </p:nvSpPr>
          <p:spPr>
            <a:xfrm>
              <a:off x="1250206" y="3327719"/>
              <a:ext cx="868101" cy="8681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F0F4FD-D576-DB44-882A-074F220CF31B}"/>
                </a:ext>
              </a:extLst>
            </p:cNvPr>
            <p:cNvSpPr/>
            <p:nvPr userDrawn="1"/>
          </p:nvSpPr>
          <p:spPr>
            <a:xfrm>
              <a:off x="2118307" y="3327719"/>
              <a:ext cx="868101" cy="8681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15AC36-03F4-7F46-B01D-5A11BD0A6A94}"/>
                </a:ext>
              </a:extLst>
            </p:cNvPr>
            <p:cNvSpPr/>
            <p:nvPr userDrawn="1"/>
          </p:nvSpPr>
          <p:spPr>
            <a:xfrm>
              <a:off x="2986408" y="3327719"/>
              <a:ext cx="868101" cy="8681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527A42-9DFA-1A41-9DD3-25755BEA8387}"/>
                </a:ext>
              </a:extLst>
            </p:cNvPr>
            <p:cNvSpPr/>
            <p:nvPr userDrawn="1"/>
          </p:nvSpPr>
          <p:spPr>
            <a:xfrm>
              <a:off x="3854509" y="3327719"/>
              <a:ext cx="868101" cy="8681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F82D3875-578C-9849-9094-D12B6FE410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2104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6DB5269-9F92-124F-9EFB-0B5E49CFC12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502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DF9AC09-C32F-7848-A0E3-9D5E9CA980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06732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CFA7C4A-3612-C345-A189-543B61F29B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7483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42C6220-558E-134C-ADB9-621C3F5FC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4509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26A98E-0B3B-D649-B831-8ECA3D5D07AC}"/>
              </a:ext>
            </a:extLst>
          </p:cNvPr>
          <p:cNvGrpSpPr/>
          <p:nvPr userDrawn="1"/>
        </p:nvGrpSpPr>
        <p:grpSpPr>
          <a:xfrm>
            <a:off x="6971959" y="1900358"/>
            <a:ext cx="4340507" cy="868101"/>
            <a:chOff x="6794478" y="3327719"/>
            <a:chExt cx="4340506" cy="868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66CF8A-D4B7-0640-8565-D3974191389E}"/>
                </a:ext>
              </a:extLst>
            </p:cNvPr>
            <p:cNvSpPr/>
            <p:nvPr userDrawn="1"/>
          </p:nvSpPr>
          <p:spPr>
            <a:xfrm>
              <a:off x="6794479" y="3327719"/>
              <a:ext cx="868101" cy="868101"/>
            </a:xfrm>
            <a:prstGeom prst="rect">
              <a:avLst/>
            </a:prstGeom>
            <a:solidFill>
              <a:srgbClr val="B3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0E2D77-3B55-5242-B380-4175817554C0}"/>
                </a:ext>
              </a:extLst>
            </p:cNvPr>
            <p:cNvSpPr/>
            <p:nvPr userDrawn="1"/>
          </p:nvSpPr>
          <p:spPr>
            <a:xfrm>
              <a:off x="7662580" y="3327719"/>
              <a:ext cx="868101" cy="868101"/>
            </a:xfrm>
            <a:prstGeom prst="rect">
              <a:avLst/>
            </a:prstGeom>
            <a:solidFill>
              <a:srgbClr val="7B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BD00BB-9D42-6243-9736-8E9F8874AA73}"/>
                </a:ext>
              </a:extLst>
            </p:cNvPr>
            <p:cNvSpPr/>
            <p:nvPr userDrawn="1"/>
          </p:nvSpPr>
          <p:spPr>
            <a:xfrm>
              <a:off x="8530681" y="3327719"/>
              <a:ext cx="868101" cy="868101"/>
            </a:xfrm>
            <a:prstGeom prst="rect">
              <a:avLst/>
            </a:prstGeom>
            <a:solidFill>
              <a:srgbClr val="4975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FEEF79-D422-7B44-8963-650D1FCB8CAE}"/>
                </a:ext>
              </a:extLst>
            </p:cNvPr>
            <p:cNvSpPr/>
            <p:nvPr userDrawn="1"/>
          </p:nvSpPr>
          <p:spPr>
            <a:xfrm>
              <a:off x="9398782" y="3327719"/>
              <a:ext cx="868101" cy="868101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7089A6-0701-4840-8598-9AAA5958F3F3}"/>
                </a:ext>
              </a:extLst>
            </p:cNvPr>
            <p:cNvSpPr/>
            <p:nvPr userDrawn="1"/>
          </p:nvSpPr>
          <p:spPr>
            <a:xfrm>
              <a:off x="10266883" y="3327719"/>
              <a:ext cx="868101" cy="86810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E711AD8-A200-934D-BA4B-F4C6307321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794478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D72198E-3F55-524E-9B45-1E7C4E5714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62580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D4572998-3193-9748-BC2F-A847C2A2FD4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191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D2B0AB2-F8FE-344E-B643-8D6D9718EF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387207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23C15460-6F14-C946-A23F-08B4721FF7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26688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9D9239-BCD2-0A4E-8663-64AA8D579F28}"/>
              </a:ext>
            </a:extLst>
          </p:cNvPr>
          <p:cNvSpPr txBox="1"/>
          <p:nvPr userDrawn="1"/>
        </p:nvSpPr>
        <p:spPr>
          <a:xfrm>
            <a:off x="6383678" y="3097412"/>
            <a:ext cx="553038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Minimum font size - </a:t>
            </a:r>
            <a:r>
              <a:rPr lang="en-US" sz="1800" b="1" dirty="0"/>
              <a:t>18pt</a:t>
            </a:r>
            <a:r>
              <a:rPr lang="en-US" sz="1800" b="0" dirty="0"/>
              <a:t>.</a:t>
            </a:r>
          </a:p>
          <a:p>
            <a:pPr marL="214313" indent="-214313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Font weight - </a:t>
            </a:r>
            <a:r>
              <a:rPr lang="en-US" sz="1800" b="1" dirty="0"/>
              <a:t>Bold </a:t>
            </a:r>
            <a:r>
              <a:rPr lang="en-US" sz="1800" b="0" dirty="0"/>
              <a:t>(when used on background colors, for best accessibility).</a:t>
            </a:r>
          </a:p>
          <a:p>
            <a:pPr marL="214313" indent="-214313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Dark Gray </a:t>
            </a:r>
            <a:r>
              <a:rPr lang="en-US" sz="1800" b="1" i="0" dirty="0">
                <a:latin typeface="Arial" panose="020B0604020202020204" pitchFamily="34" charset="0"/>
                <a:cs typeface="Arial" panose="020B0604020202020204" pitchFamily="34" charset="0"/>
              </a:rPr>
              <a:t>#333333 </a:t>
            </a:r>
            <a:r>
              <a:rPr lang="en-US" sz="1800" b="0" dirty="0"/>
              <a:t>Text color on Accent 1 and Accent 2. </a:t>
            </a:r>
          </a:p>
          <a:p>
            <a:pPr marL="214313" indent="-214313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White </a:t>
            </a:r>
            <a:r>
              <a:rPr lang="en-US" sz="1800" b="1" dirty="0"/>
              <a:t>#FFFFFF </a:t>
            </a:r>
            <a:r>
              <a:rPr lang="en-US" sz="1800" b="0" dirty="0"/>
              <a:t>Text color </a:t>
            </a:r>
            <a:br>
              <a:rPr lang="en-US" sz="1800" b="0" dirty="0"/>
            </a:br>
            <a:r>
              <a:rPr lang="en-US" sz="1800" b="0" dirty="0"/>
              <a:t>on Accent 3, Accent 4, and Accent 5.</a:t>
            </a:r>
          </a:p>
        </p:txBody>
      </p:sp>
      <p:pic>
        <p:nvPicPr>
          <p:cNvPr id="36" name="Picture 35" descr="Toastmasters International">
            <a:extLst>
              <a:ext uri="{FF2B5EF4-FFF2-40B4-BE49-F238E27FC236}">
                <a16:creationId xmlns:a16="http://schemas.microsoft.com/office/drawing/2014/main" id="{8BF72C14-AE7D-DC4A-864E-D7EBA7E53E68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2EA27E51-0793-E544-8591-FBA57276E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2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3089892-FC3F-DE4B-905F-F865C80D4D7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277935" y="2019067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0" dirty="0"/>
              <a:t>When utilizing a chart, make sure there is enough color contrast between the text and the background color. Review the example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95043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779427A-781D-EA42-927E-C82F77CBE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CCDFF2-698A-B84A-9762-F0746F91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D02BB8-6D7A-2046-9515-B38212488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37" name="Picture Placeholder 14">
            <a:extLst>
              <a:ext uri="{FF2B5EF4-FFF2-40B4-BE49-F238E27FC236}">
                <a16:creationId xmlns:a16="http://schemas.microsoft.com/office/drawing/2014/main" id="{9E49D0A7-C905-EA43-9A2D-DB9AF470A3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08DC2C2-0C1A-0549-8DFD-B5846E86F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57D76DD-6800-C546-A701-88D8621EFD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206F4037-ACDA-D545-AE97-19BCD24A55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ED6EB13-4202-404D-8380-863765DE4E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DA54CC0-1DB6-1C4B-A1E7-741749ED3F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11A01E17-D85A-D046-9C02-D8AE0D75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78B8-008E-F549-82E1-0C807CDEB612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oastmasters International">
            <a:extLst>
              <a:ext uri="{FF2B5EF4-FFF2-40B4-BE49-F238E27FC236}">
                <a16:creationId xmlns:a16="http://schemas.microsoft.com/office/drawing/2014/main" id="{C1B32BEE-8B31-7C45-8A6B-9A022FF6895A}"/>
              </a:ext>
            </a:extLst>
          </p:cNvPr>
          <p:cNvPicPr>
            <a:picLocks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39BE9D-B1D3-564A-82E1-F35C8A6D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782093C-5F6F-DB4E-8069-C0C7B990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472CA6-F87F-A14B-8F68-9F82D1D8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D0EE2-196A-704E-B498-12C51A4ABFD0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9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3" r:id="rId2"/>
    <p:sldLayoutId id="2147483695" r:id="rId3"/>
    <p:sldLayoutId id="2147483696" r:id="rId4"/>
    <p:sldLayoutId id="2147483697" r:id="rId5"/>
    <p:sldLayoutId id="2147483698" r:id="rId6"/>
    <p:sldLayoutId id="2147483687" r:id="rId7"/>
    <p:sldLayoutId id="2147483689" r:id="rId8"/>
    <p:sldLayoutId id="2147483690" r:id="rId9"/>
    <p:sldLayoutId id="2147483702" r:id="rId10"/>
    <p:sldLayoutId id="2147483704" r:id="rId11"/>
    <p:sldLayoutId id="2147483706" r:id="rId12"/>
    <p:sldLayoutId id="2147483701" r:id="rId13"/>
    <p:sldLayoutId id="2147483705" r:id="rId14"/>
    <p:sldLayoutId id="2147483707" r:id="rId15"/>
    <p:sldLayoutId id="2147483699" r:id="rId16"/>
    <p:sldLayoutId id="2147483700" r:id="rId17"/>
    <p:sldLayoutId id="2147483708" r:id="rId18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orient="horz" pos="26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  <p15:guide id="7" pos="168" userDrawn="1">
          <p15:clr>
            <a:srgbClr val="F26B43"/>
          </p15:clr>
        </p15:guide>
        <p15:guide id="8" pos="7512" userDrawn="1">
          <p15:clr>
            <a:srgbClr val="F26B43"/>
          </p15:clr>
        </p15:guide>
        <p15:guide id="9" orient="horz" pos="3768" userDrawn="1">
          <p15:clr>
            <a:srgbClr val="F26B43"/>
          </p15:clr>
        </p15:guide>
        <p15:guide id="10" orient="horz" pos="36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0797D9-27CF-7B4D-9790-D869C58F3F42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278B8-008E-F549-82E1-0C807CDEB612}"/>
              </a:ext>
            </a:extLst>
          </p:cNvPr>
          <p:cNvSpPr/>
          <p:nvPr userDrawn="1"/>
        </p:nvSpPr>
        <p:spPr>
          <a:xfrm>
            <a:off x="-2" y="6212926"/>
            <a:ext cx="12192001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39BE9D-B1D3-564A-82E1-F35C8A6D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782093C-5F6F-DB4E-8069-C0C7B990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472CA6-F87F-A14B-8F68-9F82D1D8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D0EE2-196A-704E-B498-12C51A4ABFD0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D54578-5BB9-2145-AEC0-3E09AB82C02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6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688" r:id="rId7"/>
    <p:sldLayoutId id="2147483692" r:id="rId8"/>
    <p:sldLayoutId id="2147483691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685" r:id="rId15"/>
    <p:sldLayoutId id="2147483686" r:id="rId16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rgbClr val="FEEE9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26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pos="1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768">
          <p15:clr>
            <a:srgbClr val="F26B43"/>
          </p15:clr>
        </p15:guide>
        <p15:guide id="10" orient="horz" pos="36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5D7">
            <a:alpha val="64705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2628" y="0"/>
            <a:ext cx="1218937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7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7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78B8-008E-F549-82E1-0C807CDEB612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39BE9D-B1D3-564A-82E1-F35C8A6D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782093C-5F6F-DB4E-8069-C0C7B990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5"/>
            <a:ext cx="11647367" cy="64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472CA6-F87F-A14B-8F68-9F82D1D8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D0EE2-196A-704E-B498-12C51A4ABFD0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oastmasters International">
            <a:extLst>
              <a:ext uri="{FF2B5EF4-FFF2-40B4-BE49-F238E27FC236}">
                <a16:creationId xmlns:a16="http://schemas.microsoft.com/office/drawing/2014/main" id="{15BDFDEE-D33D-9C4B-9902-6C99688EE39C}"/>
              </a:ext>
            </a:extLst>
          </p:cNvPr>
          <p:cNvPicPr>
            <a:picLocks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79" y="6316627"/>
            <a:ext cx="2365164" cy="4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marL="0" indent="0" algn="l" defTabSz="6858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0">
          <p15:clr>
            <a:srgbClr val="F26B43"/>
          </p15:clr>
        </p15:guide>
        <p15:guide id="3" pos="5580">
          <p15:clr>
            <a:srgbClr val="F26B43"/>
          </p15:clr>
        </p15:guide>
        <p15:guide id="4" orient="horz" pos="26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pos="126">
          <p15:clr>
            <a:srgbClr val="F26B43"/>
          </p15:clr>
        </p15:guide>
        <p15:guide id="8" pos="5634">
          <p15:clr>
            <a:srgbClr val="F26B43"/>
          </p15:clr>
        </p15:guide>
        <p15:guide id="9" orient="horz" pos="3768">
          <p15:clr>
            <a:srgbClr val="F26B43"/>
          </p15:clr>
        </p15:guide>
        <p15:guide id="10" orient="horz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0F2-0FDA-C44C-8AC9-154C3EAE0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Area Director’s Zoom Support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9E894-4ED3-0D4C-B83B-FFF71DDE8C11}"/>
              </a:ext>
            </a:extLst>
          </p:cNvPr>
          <p:cNvSpPr txBox="1"/>
          <p:nvPr/>
        </p:nvSpPr>
        <p:spPr>
          <a:xfrm>
            <a:off x="7944811" y="5766098"/>
            <a:ext cx="3724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김순자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DTM, District 93 Director</a:t>
            </a:r>
          </a:p>
          <a:p>
            <a:r>
              <a:rPr lang="en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</a:t>
            </a:r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17</a:t>
            </a:r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19</a:t>
            </a:r>
            <a:r>
              <a:rPr lang="ko-KR" altLang="en-US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endParaRPr lang="en-US" altLang="ko-KR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7A73ADE-9DE7-4392-9FF5-ADA9BC0088DF}"/>
              </a:ext>
            </a:extLst>
          </p:cNvPr>
          <p:cNvSpPr txBox="1">
            <a:spLocks/>
          </p:cNvSpPr>
          <p:nvPr/>
        </p:nvSpPr>
        <p:spPr>
          <a:xfrm>
            <a:off x="1523997" y="1472429"/>
            <a:ext cx="9144000" cy="365375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a typeface="맑은 고딕" panose="020B0503020000020004" pitchFamily="50" charset="-127"/>
              </a:rPr>
              <a:t>Do not do </a:t>
            </a:r>
          </a:p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a typeface="맑은 고딕" panose="020B0503020000020004" pitchFamily="50" charset="-127"/>
              </a:rPr>
              <a:t>all by yourself. </a:t>
            </a:r>
          </a:p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a typeface="맑은 고딕" panose="020B0503020000020004" pitchFamily="50" charset="-127"/>
              </a:rPr>
              <a:t>Share the chances with them, </a:t>
            </a:r>
          </a:p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a typeface="맑은 고딕" panose="020B0503020000020004" pitchFamily="50" charset="-127"/>
              </a:rPr>
              <a:t>so they too could </a:t>
            </a:r>
          </a:p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a typeface="맑은 고딕" panose="020B0503020000020004" pitchFamily="50" charset="-127"/>
              </a:rPr>
              <a:t>experience and grow.</a:t>
            </a:r>
          </a:p>
        </p:txBody>
      </p:sp>
    </p:spTree>
    <p:extLst>
      <p:ext uri="{BB962C8B-B14F-4D97-AF65-F5344CB8AC3E}">
        <p14:creationId xmlns:p14="http://schemas.microsoft.com/office/powerpoint/2010/main" val="3893420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1B58A0-A229-2D4E-9E0B-61BDBCFB9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53067"/>
            <a:ext cx="9144000" cy="3014133"/>
          </a:xfrm>
        </p:spPr>
        <p:txBody>
          <a:bodyPr>
            <a:normAutofit/>
          </a:bodyPr>
          <a:lstStyle/>
          <a:p>
            <a:r>
              <a:rPr lang="en-US" sz="4400" b="1" dirty="0">
                <a:ea typeface="맑은 고딕" panose="020B0503020000020004" pitchFamily="50" charset="-127"/>
              </a:rPr>
              <a:t>The art of leadership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is saying no,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not saying yes.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It is very easy to say yes.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73F50-26EA-4E50-B0D8-A53C1A573FE3}"/>
              </a:ext>
            </a:extLst>
          </p:cNvPr>
          <p:cNvSpPr txBox="1">
            <a:spLocks/>
          </p:cNvSpPr>
          <p:nvPr/>
        </p:nvSpPr>
        <p:spPr>
          <a:xfrm>
            <a:off x="1425989" y="4842933"/>
            <a:ext cx="9144000" cy="666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ea typeface="맑은 고딕" panose="020B0503020000020004" pitchFamily="50" charset="-127"/>
              </a:rPr>
              <a:t>-Tony Blair, Former British Prime Minister</a:t>
            </a:r>
          </a:p>
        </p:txBody>
      </p:sp>
    </p:spTree>
    <p:extLst>
      <p:ext uri="{BB962C8B-B14F-4D97-AF65-F5344CB8AC3E}">
        <p14:creationId xmlns:p14="http://schemas.microsoft.com/office/powerpoint/2010/main" val="404606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0F2-0FDA-C44C-8AC9-154C3EAE0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55816"/>
            <a:ext cx="9144000" cy="73152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Yes! We are Toastmasters!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1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D1A-A479-C34D-A028-AA1DADE9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2020-2021 D93 Alignment: Division A</a:t>
            </a:r>
            <a:endParaRPr 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0BE5C77-B7AD-4676-AA02-62D583D9C9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2239" y="1115736"/>
          <a:ext cx="6867525" cy="500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Worksheet" r:id="rId3" imgW="6867605" imgH="5267481" progId="Excel.Sheet.12">
                  <p:embed/>
                </p:oleObj>
              </mc:Choice>
              <mc:Fallback>
                <p:oleObj name="Worksheet" r:id="rId3" imgW="6867605" imgH="5267481" progId="Excel.Sheet.12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70BE5C77-B7AD-4676-AA02-62D583D9C9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2239" y="1115736"/>
                        <a:ext cx="6867525" cy="500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04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D1A-A479-C34D-A028-AA1DADE9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2020-2021 D93 Alignment: Division B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47B2A5-13CC-4169-9AD6-7E64C90F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941577"/>
            <a:ext cx="68770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D1A-A479-C34D-A028-AA1DADE9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2020-2021 D93 Alignment: Division C</a:t>
            </a:r>
            <a:endParaRPr 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456A3FA-50D4-4F74-AFF1-720273D896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8636" y="1048625"/>
          <a:ext cx="6998240" cy="513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Worksheet" r:id="rId3" imgW="6867605" imgH="5038711" progId="Excel.Sheet.12">
                  <p:embed/>
                </p:oleObj>
              </mc:Choice>
              <mc:Fallback>
                <p:oleObj name="Worksheet" r:id="rId3" imgW="6867605" imgH="5038711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456A3FA-50D4-4F74-AFF1-720273D89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8636" y="1048625"/>
                        <a:ext cx="6998240" cy="5134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821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D1A-A479-C34D-A028-AA1DADE9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2020-2021 D93 Alignment: Division D</a:t>
            </a:r>
            <a:endParaRPr 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4270E8B-EB7E-49D5-95E9-944FB1D15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0362" y="1065403"/>
          <a:ext cx="7463017" cy="512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Worksheet" r:id="rId3" imgW="6867605" imgH="4714747" progId="Excel.Sheet.12">
                  <p:embed/>
                </p:oleObj>
              </mc:Choice>
              <mc:Fallback>
                <p:oleObj name="Worksheet" r:id="rId3" imgW="6867605" imgH="4714747" progId="Excel.Sheet.12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4270E8B-EB7E-49D5-95E9-944FB1D15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0362" y="1065403"/>
                        <a:ext cx="7463017" cy="512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95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9"/>
          <p:cNvSpPr txBox="1"/>
          <p:nvPr/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</a:pPr>
            <a:r>
              <a:rPr lang="en-US" sz="3600" b="1" i="0" u="none" strike="noStrike" cap="none" dirty="0">
                <a:solidFill>
                  <a:srgbClr val="772432"/>
                </a:solidFill>
                <a:ea typeface="Open Sans SemiBold"/>
                <a:cs typeface="Open Sans SemiBold"/>
                <a:sym typeface="Open Sans SemiBold"/>
              </a:rPr>
              <a:t>Toastmasters International Mission</a:t>
            </a:r>
            <a:endParaRPr dirty="0">
              <a:solidFill>
                <a:srgbClr val="772432"/>
              </a:solidFill>
            </a:endParaRPr>
          </a:p>
        </p:txBody>
      </p:sp>
      <p:cxnSp>
        <p:nvCxnSpPr>
          <p:cNvPr id="599" name="Google Shape;599;p19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0" name="Google Shape;600;p19"/>
          <p:cNvSpPr txBox="1"/>
          <p:nvPr/>
        </p:nvSpPr>
        <p:spPr>
          <a:xfrm>
            <a:off x="863600" y="1628769"/>
            <a:ext cx="10464800" cy="335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We empower individuals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to become more effective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communicators and leaders.</a:t>
            </a:r>
            <a:endParaRPr sz="4500" b="1" i="0" u="none" strike="noStrike" cap="none" dirty="0">
              <a:solidFill>
                <a:srgbClr val="004665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22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 txBox="1"/>
          <p:nvPr/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</a:pPr>
            <a:r>
              <a:rPr lang="en-US" sz="3600" b="1" i="0" u="none" strike="noStrike" cap="none" dirty="0">
                <a:solidFill>
                  <a:srgbClr val="772432"/>
                </a:solidFill>
                <a:ea typeface="Open Sans SemiBold"/>
                <a:cs typeface="Open Sans SemiBold"/>
                <a:sym typeface="Open Sans SemiBold"/>
              </a:rPr>
              <a:t>District Mission</a:t>
            </a:r>
            <a:endParaRPr dirty="0">
              <a:solidFill>
                <a:srgbClr val="772432"/>
              </a:solidFill>
            </a:endParaRPr>
          </a:p>
        </p:txBody>
      </p:sp>
      <p:cxnSp>
        <p:nvCxnSpPr>
          <p:cNvPr id="615" name="Google Shape;615;p21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21"/>
          <p:cNvSpPr txBox="1"/>
          <p:nvPr/>
        </p:nvSpPr>
        <p:spPr>
          <a:xfrm>
            <a:off x="849754" y="1776549"/>
            <a:ext cx="10464800" cy="352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We build new clubs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and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support all clubs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in achieving excellence.</a:t>
            </a:r>
            <a:endParaRPr sz="4500" b="1" i="0" u="none" strike="noStrike" cap="none" dirty="0">
              <a:solidFill>
                <a:srgbClr val="004665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57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 txBox="1"/>
          <p:nvPr/>
        </p:nvSpPr>
        <p:spPr>
          <a:xfrm>
            <a:off x="304799" y="295772"/>
            <a:ext cx="1148486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132"/>
              <a:buFont typeface="Arimo"/>
              <a:buNone/>
            </a:pPr>
            <a:r>
              <a:rPr lang="en-US" sz="3600" b="1" i="0" u="none" strike="noStrike" cap="none" dirty="0">
                <a:solidFill>
                  <a:srgbClr val="772432"/>
                </a:solidFill>
                <a:ea typeface="Open Sans SemiBold"/>
                <a:cs typeface="Open Sans SemiBold"/>
                <a:sym typeface="Open Sans SemiBold"/>
              </a:rPr>
              <a:t>District Mission</a:t>
            </a:r>
            <a:endParaRPr dirty="0">
              <a:solidFill>
                <a:srgbClr val="772432"/>
              </a:solidFill>
            </a:endParaRPr>
          </a:p>
        </p:txBody>
      </p:sp>
      <p:cxnSp>
        <p:nvCxnSpPr>
          <p:cNvPr id="615" name="Google Shape;615;p21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21"/>
          <p:cNvSpPr txBox="1"/>
          <p:nvPr/>
        </p:nvSpPr>
        <p:spPr>
          <a:xfrm>
            <a:off x="849754" y="1776549"/>
            <a:ext cx="10464800" cy="352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We build new clubs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004665"/>
                </a:solidFill>
                <a:ea typeface="Arial"/>
                <a:cs typeface="Arial"/>
                <a:sym typeface="Arial"/>
              </a:rPr>
              <a:t>and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772432"/>
                </a:solidFill>
                <a:ea typeface="Arial"/>
                <a:cs typeface="Arial"/>
                <a:sym typeface="Arial"/>
              </a:rPr>
              <a:t>support all clubs </a:t>
            </a:r>
            <a:endParaRPr dirty="0">
              <a:solidFill>
                <a:srgbClr val="7724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772432"/>
                </a:solidFill>
                <a:ea typeface="Arial"/>
                <a:cs typeface="Arial"/>
                <a:sym typeface="Arial"/>
              </a:rPr>
              <a:t>in achieving excellence.</a:t>
            </a:r>
            <a:endParaRPr sz="4500" b="1" i="0" u="none" strike="noStrike" cap="none" dirty="0">
              <a:solidFill>
                <a:srgbClr val="772432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43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B198-05DA-4147-ABB0-5A2A3E97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724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에어리어 책임이사 지원부문</a:t>
            </a:r>
            <a:endParaRPr lang="en-US" dirty="0">
              <a:solidFill>
                <a:srgbClr val="77243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D485-F054-429D-8565-73E1B9999B69}"/>
              </a:ext>
            </a:extLst>
          </p:cNvPr>
          <p:cNvSpPr txBox="1"/>
          <p:nvPr/>
        </p:nvSpPr>
        <p:spPr>
          <a:xfrm>
            <a:off x="451555" y="1124790"/>
            <a:ext cx="11288889" cy="436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줌 호스트 계정용 이메일 주소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안수정님 카톡으로 지금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계정 설정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총무 책임인 안수정님이 완료 공지 예정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되풀이 모임 설정 주요내용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줌마스터 이정훈님이 기능 설명 예정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일까지 일단 설정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클럽마다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모임시작 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추가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전 참가자 입장 가능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소회의실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투표 기능 활성화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대체 호스트 지정하지 않기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클럽 회장에게 이메일 또는 카톡 공지</a:t>
            </a:r>
          </a:p>
        </p:txBody>
      </p:sp>
    </p:spTree>
    <p:extLst>
      <p:ext uri="{BB962C8B-B14F-4D97-AF65-F5344CB8AC3E}">
        <p14:creationId xmlns:p14="http://schemas.microsoft.com/office/powerpoint/2010/main" val="37970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B198-05DA-4147-ABB0-5A2A3E97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724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회장에게 이메일</a:t>
            </a:r>
            <a:r>
              <a:rPr lang="en-US" altLang="ko-KR" dirty="0">
                <a:solidFill>
                  <a:srgbClr val="7724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rgbClr val="7724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카톡 공지</a:t>
            </a:r>
            <a:endParaRPr lang="en-US" dirty="0">
              <a:solidFill>
                <a:srgbClr val="77243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D485-F054-429D-8565-73E1B9999B69}"/>
              </a:ext>
            </a:extLst>
          </p:cNvPr>
          <p:cNvSpPr txBox="1"/>
          <p:nvPr/>
        </p:nvSpPr>
        <p:spPr>
          <a:xfrm>
            <a:off x="451555" y="1087840"/>
            <a:ext cx="11288889" cy="4920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줌 호스트 계정 이메일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계정 비밀번호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비밀번호 아님 주의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되풀이 모임 링크와 링크 비밀번호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회장에게 꼭 알려주세요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!]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참여자는 클럽 미팅 참가 전에 줌 어플리케이션 다운받기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계정 정보나 다른 클럽 모임 정보 변경하지 않기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모임이 끝나면 호스트 계정 로그아웃 하기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클럽 모임 시간 외에는 줌 어플리케이션으로 로그인하지 않기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시간에는 다른 모임이나 회의 진행 중일 가능성 많음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운영진 회의나 교육 등 추가 필요하면 에어리어 책임이사에게 미리 요청하기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7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B198-05DA-4147-ABB0-5A2A3E97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724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 to the president via email/</a:t>
            </a:r>
            <a:r>
              <a:rPr lang="en-US" altLang="ko-KR" dirty="0" err="1">
                <a:solidFill>
                  <a:srgbClr val="7724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Kakaotalk</a:t>
            </a:r>
            <a:endParaRPr lang="en-US" dirty="0">
              <a:solidFill>
                <a:srgbClr val="7724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D485-F054-429D-8565-73E1B9999B69}"/>
              </a:ext>
            </a:extLst>
          </p:cNvPr>
          <p:cNvSpPr txBox="1"/>
          <p:nvPr/>
        </p:nvSpPr>
        <p:spPr>
          <a:xfrm>
            <a:off x="451555" y="1087840"/>
            <a:ext cx="11288889" cy="452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ZOOM host email address &amp; the password(</a:t>
            </a:r>
            <a:r>
              <a:rPr lang="en-US" altLang="ko-KR" sz="2400" b="1" u="sng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 the email password</a:t>
            </a: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Recurring club meeting link with the meeting link password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altLang="ko-KR" sz="10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[Remind the club presidents!]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Guide all to have ZOOM application downloaded prior to the meeting.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 to change information of the host account.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Log-out after the meeting.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 to log-in the host account via the ZOOM application if it is not the club meeting time. The account is shared with other clubs.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If they need extra time for the club, request the AD in advance.</a:t>
            </a:r>
            <a:endParaRPr lang="ko-KR" altLang="en-US" sz="2400" b="1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3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B198-05DA-4147-ABB0-5A2A3E97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72432"/>
                </a:solidFill>
                <a:ea typeface="맑은 고딕" panose="020B0503020000020004" pitchFamily="50" charset="-127"/>
              </a:rPr>
              <a:t>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D485-F054-429D-8565-73E1B9999B69}"/>
              </a:ext>
            </a:extLst>
          </p:cNvPr>
          <p:cNvSpPr txBox="1"/>
          <p:nvPr/>
        </p:nvSpPr>
        <p:spPr>
          <a:xfrm>
            <a:off x="451555" y="1226384"/>
            <a:ext cx="11288889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계정으로 여러 기기에서 동시 접속 가능해요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꼭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모임에 참석하지 않아도 돼요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모임에 참석하고 싶다면 다른 이메일 계정으로 로그인하세요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되풀이 모임 설정 관련 문의는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ZOOM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리더에게 물어도 돼요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(Anna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HY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Lee,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Byung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Jun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An,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Erika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Kim,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Jennie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Yun,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Lisa SH Han,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Nous ST Han, Scott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Kines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Sean Jung, Sonia Kim, Stella YJ Ra,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Sunghye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Jo,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Taeryeon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Jung, and Andy MS Kim)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클럽 모임 링크를 온라인상 공유하고 싶으면 클럽에 먼저 확인하세요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23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1B58A0-A229-2D4E-9E0B-61BDBCFB9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53067"/>
            <a:ext cx="9144000" cy="3014133"/>
          </a:xfrm>
        </p:spPr>
        <p:txBody>
          <a:bodyPr>
            <a:normAutofit/>
          </a:bodyPr>
          <a:lstStyle/>
          <a:p>
            <a:r>
              <a:rPr lang="en-US" sz="4400" b="1" dirty="0">
                <a:ea typeface="맑은 고딕" panose="020B0503020000020004" pitchFamily="50" charset="-127"/>
              </a:rPr>
              <a:t>The art of leadership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is saying no,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not saying yes. </a:t>
            </a:r>
          </a:p>
          <a:p>
            <a:r>
              <a:rPr lang="en-US" sz="4400" b="1" dirty="0">
                <a:ea typeface="맑은 고딕" panose="020B0503020000020004" pitchFamily="50" charset="-127"/>
              </a:rPr>
              <a:t>It is very easy to say yes.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73F50-26EA-4E50-B0D8-A53C1A573FE3}"/>
              </a:ext>
            </a:extLst>
          </p:cNvPr>
          <p:cNvSpPr txBox="1">
            <a:spLocks/>
          </p:cNvSpPr>
          <p:nvPr/>
        </p:nvSpPr>
        <p:spPr>
          <a:xfrm>
            <a:off x="1425989" y="4842933"/>
            <a:ext cx="9144000" cy="666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ea typeface="맑은 고딕" panose="020B0503020000020004" pitchFamily="50" charset="-127"/>
              </a:rPr>
              <a:t>-Tony Blair, Former British Prime Minister</a:t>
            </a:r>
          </a:p>
        </p:txBody>
      </p:sp>
    </p:spTree>
    <p:extLst>
      <p:ext uri="{BB962C8B-B14F-4D97-AF65-F5344CB8AC3E}">
        <p14:creationId xmlns:p14="http://schemas.microsoft.com/office/powerpoint/2010/main" val="4150733049"/>
      </p:ext>
    </p:extLst>
  </p:cSld>
  <p:clrMapOvr>
    <a:masterClrMapping/>
  </p:clrMapOvr>
</p:sld>
</file>

<file path=ppt/theme/theme1.xml><?xml version="1.0" encoding="utf-8"?>
<a:theme xmlns:a="http://schemas.openxmlformats.org/drawingml/2006/main" name="Toastmasters Theme Light Mode">
  <a:themeElements>
    <a:clrScheme name="Toastmasters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B3C3D3"/>
      </a:accent1>
      <a:accent2>
        <a:srgbClr val="7B98B2"/>
      </a:accent2>
      <a:accent3>
        <a:srgbClr val="497593"/>
      </a:accent3>
      <a:accent4>
        <a:srgbClr val="0B5879"/>
      </a:accent4>
      <a:accent5>
        <a:srgbClr val="004061"/>
      </a:accent5>
      <a:accent6>
        <a:srgbClr val="004165"/>
      </a:accent6>
      <a:hlink>
        <a:srgbClr val="0248C2"/>
      </a:hlink>
      <a:folHlink>
        <a:srgbClr val="0248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4-PowerpoitTemplate16X9" id="{96063725-7E05-C44F-8890-68DF93CBD323}" vid="{16414037-9159-2E40-A0DB-93289D8BE62A}"/>
    </a:ext>
  </a:extLst>
</a:theme>
</file>

<file path=ppt/theme/theme2.xml><?xml version="1.0" encoding="utf-8"?>
<a:theme xmlns:a="http://schemas.openxmlformats.org/drawingml/2006/main" name="Toastmasters Theme Dark Mode">
  <a:themeElements>
    <a:clrScheme name="Toastmasters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B3C3D3"/>
      </a:accent1>
      <a:accent2>
        <a:srgbClr val="7B98B2"/>
      </a:accent2>
      <a:accent3>
        <a:srgbClr val="497593"/>
      </a:accent3>
      <a:accent4>
        <a:srgbClr val="0B5879"/>
      </a:accent4>
      <a:accent5>
        <a:srgbClr val="004061"/>
      </a:accent5>
      <a:accent6>
        <a:srgbClr val="004165"/>
      </a:accent6>
      <a:hlink>
        <a:srgbClr val="0248C2"/>
      </a:hlink>
      <a:folHlink>
        <a:srgbClr val="0248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4-PowerpoitTemplate16X9" id="{96063725-7E05-C44F-8890-68DF93CBD323}" vid="{0545A7BE-8E6E-6643-95ED-113AE53B1E33}"/>
    </a:ext>
  </a:extLst>
</a:theme>
</file>

<file path=ppt/theme/theme3.xml><?xml version="1.0" encoding="utf-8"?>
<a:theme xmlns:a="http://schemas.openxmlformats.org/drawingml/2006/main" name="1_TI Corporate: 4x3 – Title &amp; Content">
  <a:themeElements>
    <a:clrScheme name="Custom 8">
      <a:dk1>
        <a:srgbClr val="132E3E"/>
      </a:dk1>
      <a:lt1>
        <a:srgbClr val="FFFFFF"/>
      </a:lt1>
      <a:dk2>
        <a:srgbClr val="000000"/>
      </a:dk2>
      <a:lt2>
        <a:srgbClr val="C8C8C8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oastmasters Theme Light Mode">
  <a:themeElements>
    <a:clrScheme name="Toastmasters Burgundy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DBBFBC"/>
      </a:accent1>
      <a:accent2>
        <a:srgbClr val="C08D8C"/>
      </a:accent2>
      <a:accent3>
        <a:srgbClr val="A66164"/>
      </a:accent3>
      <a:accent4>
        <a:srgbClr val="8D3B44"/>
      </a:accent4>
      <a:accent5>
        <a:srgbClr val="772432"/>
      </a:accent5>
      <a:accent6>
        <a:srgbClr val="5C1F28"/>
      </a:accent6>
      <a:hlink>
        <a:srgbClr val="0248C2"/>
      </a:hlink>
      <a:folHlink>
        <a:srgbClr val="0248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4B-PowerpointTemplate4X3-20200501-GD-AN-V1" id="{B42CA3C3-E07B-2341-99E2-8DD7067A51FF}" vid="{D53CD8AB-F7B5-DB45-AD21-B05910326A0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Toastmasters Theme Light Mode</Template>
  <TotalTime>942</TotalTime>
  <Words>536</Words>
  <Application>Microsoft Office PowerPoint</Application>
  <PresentationFormat>와이드스크린</PresentationFormat>
  <Paragraphs>82</Paragraphs>
  <Slides>16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Myriad Pro Semibold</vt:lpstr>
      <vt:lpstr>맑은 고딕</vt:lpstr>
      <vt:lpstr>Arimo</vt:lpstr>
      <vt:lpstr>Calibri</vt:lpstr>
      <vt:lpstr>Arial Black</vt:lpstr>
      <vt:lpstr>Courier New</vt:lpstr>
      <vt:lpstr>Myriad Pro</vt:lpstr>
      <vt:lpstr>Open Sans</vt:lpstr>
      <vt:lpstr>Arial</vt:lpstr>
      <vt:lpstr>Noto Sans Symbols</vt:lpstr>
      <vt:lpstr>Open Sans SemiBold</vt:lpstr>
      <vt:lpstr>Toastmasters Theme Light Mode</vt:lpstr>
      <vt:lpstr>Toastmasters Theme Dark Mode</vt:lpstr>
      <vt:lpstr>1_TI Corporate: 4x3 – Title &amp; Content</vt:lpstr>
      <vt:lpstr>1_Toastmasters Theme Light Mode</vt:lpstr>
      <vt:lpstr>Worksheet</vt:lpstr>
      <vt:lpstr>Area Director’s Zoom Support</vt:lpstr>
      <vt:lpstr>PowerPoint 프레젠테이션</vt:lpstr>
      <vt:lpstr>PowerPoint 프레젠테이션</vt:lpstr>
      <vt:lpstr>PowerPoint 프레젠테이션</vt:lpstr>
      <vt:lpstr>에어리어 책임이사 지원부문</vt:lpstr>
      <vt:lpstr>회장에게 이메일/카톡 공지</vt:lpstr>
      <vt:lpstr>Notice to the president via email/Kakaotalk</vt:lpstr>
      <vt:lpstr>Tips</vt:lpstr>
      <vt:lpstr>PowerPoint 프레젠테이션</vt:lpstr>
      <vt:lpstr>PowerPoint 프레젠테이션</vt:lpstr>
      <vt:lpstr>PowerPoint 프레젠테이션</vt:lpstr>
      <vt:lpstr>Yes! We are Toastmasters!</vt:lpstr>
      <vt:lpstr>2020-2021 D93 Alignment: Division A</vt:lpstr>
      <vt:lpstr>2020-2021 D93 Alignment: Division B</vt:lpstr>
      <vt:lpstr>2020-2021 D93 Alignment: Division C</vt:lpstr>
      <vt:lpstr>2020-2021 D93 Alignment: Division 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운영진을 위한 Pathways</dc:title>
  <dc:creator>MIN SEOK KIM</dc:creator>
  <cp:lastModifiedBy>user</cp:lastModifiedBy>
  <cp:revision>63</cp:revision>
  <dcterms:created xsi:type="dcterms:W3CDTF">2020-07-05T00:22:44Z</dcterms:created>
  <dcterms:modified xsi:type="dcterms:W3CDTF">2020-07-17T10:27:33Z</dcterms:modified>
</cp:coreProperties>
</file>